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слова: главная часть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основа смысла и ключ к родственным словам.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корень важен в 6 классе
</a:t>
            </a:r>
            <a:endParaRPr lang="en-US" sz="2219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видеть связь слов, находить проверочные формы и разбирать слово по составу. Это основа для грамотного письма и понимания орфограмм.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корня может быть в сложных словах, и каждый из них несёт своё значение.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 слове один корень, но в сложных словах их бывает два. Это помогает понять, как слово соединяет два смысла в одну единицу.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раздел о составе слова и сложных словах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 общий корень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«Корень слова»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и найдите общую значимую часть. Она показывает, какие слова действительно связаны по смыслу.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 объединяет только те слова, которые связаны по смыслу; одинаковое звучание само по себе не доказывает родство.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корень в слове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нескольких слов, которые имеют близкое значение. Если смысловая связь сохраняется, значит, есть шанс выделить общий корень.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общую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какая часть повторяется в разных словах. Именно она чаще всего и является корнем, если слова действительно родственны.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букв без общего смысла не подходит. Например, похожее звучание ещё не делает слова родственными, если их значения не связаны.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с формой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окончания не создаёт новое слово. Чтобы найти корень, важно сравнивать не только написание, но и значение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выделить корень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отличить корень от других частей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зима собирает вокруг себя целую группу родственных слов. Зимний, зимовать, зимушка — все они связаны общим смыслом и одним корнем. На рисунке такая группа может выглядеть как дерево, где корень соединяет все ветви.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семья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бег- тоже образует настоящую семью слов. Бег, бегать, бегун, пробег — каждое слово по-своему раскрывает действие или человека, связанного с ним. В центре такой схемы удобно поместить общий корень, а вокруг — родственные слова.
</a:t>
            </a:r>
            <a:endParaRPr lang="en-US" sz="988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движении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показать однокоренные слова как семью, легче увидеть их связь. В середине — корень, а рядом размещаются слова, которые выросли из него, как ветви из общего ствола. Такой образ помогает запомнить правило без лишних трудностей.
</a:t>
            </a:r>
            <a:endParaRPr lang="en-US" sz="1034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словесная семья
</a:t>
            </a:r>
            <a:endParaRPr lang="en-US" sz="1359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 с общим корнем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части соединяются в единое целое и помогают передать точное значение.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 место корня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занимает смысловой центр слова; остальные части добавляют оттенок значения или грамматическую форму.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разбору слова по составу: «подводный»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приставка, суффикс и окончание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перед корнем и добавляет новое значение. В слове подводный приставка под- указывает направление или приближение к чему-то.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главная значимая часть слова. Именно корень вод- объединяет слова вода, водный, водоём и подводный общим смыслом.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после корня и помогает образовывать новые слова. В слове лесник суффикс -ник показывает название лица по признаку или занятию.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при изменении формы слова и помогает связывать слова в предложении. Сравните: лес, леса, лесу — основа остаётся, а окончание меняется.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 по составу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разбору слов по составу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и посмотрите, как общий корень сохраняется при разных приставках и суффиксах.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приставки и суффиксы не мешают словам оставаться родственными, если в них сохраняется общий корень.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 формы одного слова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связаны только с грамматикой: у них меняется окончание, а основа и значение остаются прежними. Так слово «лес» может звучать как «леса», «лесу» или «лесом».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возникают, когда к общему корню присоединяются приставки или суффиксы. Поэтому «лесной», «лесник» и «подлесок» уже называют разные предметы или признаки, хотя связаны по смыслу.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помогает ответить на вопрос «кто? что?» в другой форме, это не новое однокоренное слово, а форма того же слова. Если же значение заметно меняется, перед нами новое слово.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проверочном слове ударение должно падать на ту же гласную, чтобы её было хорошо слышно и видно в записи.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безударной гласной в корне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один приём: подбираем однокоренное слово с ударением на сомнительный звук и уточняем написание корня.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«Корень слова», 6 класс; примеры из школьной орфографической практики.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написание в корне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замечают, что слова сохраняют общий смысл, хотя в корне слышатся разные буквы. Это помогает понять, что перед нами не разные корни, а один орфографический вариант.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Сопоставляем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слова внутри одной группы: «растение», «выращивать», «вырос» или «положить», «прилагать», «собирать». По ряду примеров видно, где появляется чередование.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 нужное написание не по слуху, а по орфографической модели. Так корень пишется правильно даже тогда, когда произношение и написание не совпадают.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корней с чередованием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орфограмм в корне слова, 6 класс.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один и тот же корень может писаться по-разному в разных словах. Это зависит от правила, а не от случайного звучания.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группах сохраняется общий смысл, но буква в корне выбирается по условию правила. Проверочное слово по звучанию здесь не всегда подходит.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«город», «горожанин», «огород» выглядят по-разному, но связаны общим смысловым ядром, которое раскрывается через историю языка. Родство становится заметным, если смотреть не только на буквы, но и на происхождение значений.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его «родня»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«старый», «старина», «стареть» сохраняется представление о давности и возрасте. На иллюстрации удобно показать, как от одного смыслового центра расходятся несколько слов, связанных общей темой времени и изменения.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корень в новых словах
</a:t>
            </a:r>
            <a:endParaRPr lang="en-US" sz="1322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напоминают карту, где между ними есть невидимые связи. Иногда корень меняется внешне, но смысловая основа остаётся узнаваемой, поэтому историческое родство помогает глубже понять лексику.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смыслов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общей историей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при поиске корня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отличить правильный поиск корня от типичных неточностей.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корень в изучении языка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догадаться о значении незнакомого слова, если известны его родственные слова. Это особенно полезно при чтении текстов, где встречается новая и сложная лексика.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смысл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общему корню легко увидеть, какие слова относятся к одной семье. Такая работа расширяет словарный запас и учит замечать смысловые связи между похожими по теме словами.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связь слов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находить корень, ему проще проверять орфограммы, выбирать проверочные слова и избегать ошибок в диктантах. Это делает письмо более уверенным и аккуратным.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грамотнее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нужен при разборе слов по составу: он показывает главную смысловую часть. Без него трудно понять, как слово устроено и почему оно связано с другими словами.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 слова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можно увидеть и прямое значение, и более сложные оттенки: предмет, признак, действие и явление.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 с корнем -вод-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объединяет общий смысл, связанный с водой. Разные приставки и суффиксы уточняют значение, но корень сохраняет основу семьи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«Корень слова», 6 класс.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 корне слова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смысловую общность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определяют не только по похожим буквам, но и по общему значению слов. Если смысла связи нет, выделенная часть не будет корнем.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путаем с формами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меняется только окончание, это формы одного слова, а не новые однокоренные слова. Такие изменения нужны для грамматики и связи слов в предложении.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гласную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Безударную гласную в корне удобно проверять однокоренным словом, где она стоит под ударением. Это помогает точнее выбирать написание.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корнях с чередованием написание зависит от орфографической модели. А в сложных словах иногда есть два корня, и оба нужно увидеть при разборе.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опора понимания слова
</a:t>
            </a:r>
            <a:endParaRPr lang="en-US" sz="2868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связывает слова в семьи, помогает видеть их смысл и проверять написание. Если научиться находить его уверенно, русский язык станет понятнее, а чтение и письмо — точнее и осознаннее.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2026-05-28T05:10:14Z</dcterms:created>
  <dcterms:modified xsi:type="dcterms:W3CDTF">2026-05-28T05:10:14Z</dcterms:modified>
</cp:coreProperties>
</file>