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в английском языке: как говорить ясно, уверенно и по делу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по-английски понятно, уверенно и без лишних пауз?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speaking важен на уроках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показывает, умеет ли ученик использовать язык в реальном общении: отвечать, спорить, объяснять и выступать. Этот навык развивается вместе со слушанием, чтением и письмом, поэтому полезен на каждом уроке.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15" y="1979566"/>
            <a:ext cx="270716" cy="2406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0911" y="1965637"/>
            <a:ext cx="201370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871" y="1965637"/>
            <a:ext cx="268494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3282" y="1991597"/>
            <a:ext cx="270716" cy="21657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1802" y="1991597"/>
            <a:ext cx="270716" cy="21657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запас слов, тем легче быстро подобрать нужную фразу. Для speaking особенно полезны знакомые темы, устойчивые выражения и короткие речевые модели, которые можно использовать без долгих раздумий.
</a:t>
            </a:r>
            <a:endParaRPr lang="en-US" sz="975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 помогает собеседнику сразу понять смысл сказанного. Важно тренировать трудные звуки, различать похожие слова и говорить так, чтобы окончания и ударения не терялись в потоке речи.
</a:t>
            </a:r>
            <a:endParaRPr lang="en-US" sz="975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делает речь точной и понятной. Даже в коротком ответе нужно правильно строить предложение, выбирать время глагола и согласовывать слова, чтобы мысль звучала грамотно и уверенно.
</a:t>
            </a:r>
            <a:endParaRPr lang="en-US" sz="1063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темп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показать вопрос, удивление, согласие или сомнение. Умеренный темп делает речь удобной для слушателя, а слишком быстрый разговор часто приводит к ошибкам и сбивчивости.
</a:t>
            </a:r>
            <a:endParaRPr lang="en-US" sz="1023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and, but, because, so, first, finally помогают соединять мысли в логичную цепочку. Благодаря им ответ звучит не набором отдельных фраз, а цельным и понятным сообщением.
</a:t>
            </a:r>
            <a:endParaRPr lang="en-US" sz="1063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навык speaking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интонация в английской речи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[θ] и [ð] часто вызывают трудности, потому что в русском языке им нет точного аналога. Регулярная тренировка в словах think, this и with помогает сделать речь понятнее.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 длина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долгими и короткими гласными влияет на смысл слова. Если не различать такие звуки, собеседник может понять фразу неверно, даже если грамматика построена правильно.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показать, что это вопрос, удивление или завершённая мысль. Без неё речь звучит однообразно и менее естественно, даже если все слова выбраны верно.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текстов вслух хорошо тренирует слух и артикуляцию. Так ученик привыкает к звучанию английского языка, замечает собственные ошибки и постепенно говорит увереннее.
</a:t>
            </a:r>
            <a:endParaRPr lang="en-US" sz="11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понятность speaking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хорошем знании правил ответ становится слабее, если не хватает слов или речь звучит слишком сбивчиво.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 понимание влияют произношение, словарь и связность; остальные элементы усиливают впечатление от 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критериев устной речи; дата не указана
</a:t>
            </a:r>
            <a:endParaRPr lang="en-US" sz="9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короткого устного ответа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темы или прямого ответа на вопрос. Одна-две короткие фразы помогают слушателю сразу понять, о чём будет речь, и задают спокойный, уверенный тон всему ответу.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назовите итог или короткий вывод. Такая финальная фраза показывает, что мысль завершена, и помогает ответу звучать цельно даже при ограниченном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приведите 2–3 факта, примера или аргумента. Лучше говорить короткими смысловыми блоками, чем пытаться уместить всё в одно длинное предложение с риском запутаться.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устный ответ или мини-выступление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для школьного speaking: от темы к уверенной устной подаче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тела и контакт с собеседником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спина, расправленные плечи и спокойные руки делают ответ увереннее. Такая поза помогает выглядеть собранно и не отвлекает слушателя от содержания речи.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 на собеседника или в камеру, а не только в лист бумаги. Контакт глазами показывает внимание к разговору и помогает удерживать связь с аудиторией.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жесты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движения рук делают речь живее, но не мешают ей. Слишком резкие или частые жесты отвлекают, поэтому лучше использовать их естественно и без спешки.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закрытости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Опущенная голова, скрещённые руки и постоянное чтение с листа снижают уверенность ответа. Чем свободнее поза, тем легче говорить ясно и удерживать внимание.
</a:t>
            </a:r>
            <a:endParaRPr lang="en-US" sz="11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speaking и способы их исправления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увидеть частые проблемы и выбрать практичный способ исправления.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незнанием темы, а с недостатком речевой практики и привычки говорить вслух.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в устной речи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9380" y="2057985"/>
            <a:ext cx="318158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короткую паузу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перед ответом выглядит нормально и даёт время собраться с мыслями. Она лучше, чем поспешный старт с лишними словами и ошибками.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Дышите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медленных вдохов и выдохов помогают снять напряжение перед ответом. Когда дыхание ровное, легче сосредоточиться на первых словах и не торопиться в начале.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Выучите первую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начало ответа заранее подготовлено, говорить становится легче. Знакомая первая фраза помогает преодолеть страх и быстро перейти к основной части без растерянности.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Опирайтесь на структуру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план из трёх частей снижает тревогу, потому что ученик знает, что говорить дальше. Понятная последовательность делает ответ спокойнее, ровнее и увереннее.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справляться с волнением перед устным ответом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уходит время при подготовке speaking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становится эффективнее, если сначала собрать опорные слова, а затем несколько раз проговорить ответ вслух по плану.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время уходит на языковую подготовку и репетицию, потому что именно они делают ответ связным и понятным.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распределение этапов подготовки устного ответа
</a:t>
            </a:r>
            <a:endParaRPr lang="en-US" sz="9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связок особенно полезны для короткого устного ответа в 9 классе.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соединять мысли, приводить примеры и не терять логику даже при простом словаре.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567" y="2832625"/>
            <a:ext cx="2248066" cy="170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9067" y="2832625"/>
            <a:ext cx="2248066" cy="170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 делу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начинает с ясного ответа на вопрос, а затем добавляет два точных факта. Такой ответ звучит уверенно, потому что мысль сразу понятна и не теряется в длинных фразах.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вместо общих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ответу добавлен конкретный пример, речь становится убедительнее. Слушателю легче понять идею, если он слышит не только мнение, но и ситуацию из жизни или учебного материала.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мысль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 заканчивается коротким выводом. Он связывает все сказанное в одно целое и помогает слушателю запомнить главное, даже если середина ответа была очень простой.
</a:t>
            </a:r>
            <a:endParaRPr lang="en-US" sz="102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убедительный ответ на английском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на вопрос на английском без растерянности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выиграть время и сохранить логику устного ответа.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639" y="1835776"/>
            <a:ext cx="4831243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speaking в школьной практике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 каким признакам обычно оценивают устный ответ и что отличает сильное выступление от слабого.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 обычно сочетает полный смысл, понятную речь и небольшое число ошибок; слабый — теряет тему, логику или беглость.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критерии оценки устной речи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задаёт вопрос, другой отвечает, затем роли меняются. Это помогает каждому говорить и одновременно слушать собеседника.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распределяются заранее: ведущий, докладчик, помощник по фактам и наблюдатель за временем. Так разговор становится организованным и более активным.
</a:t>
            </a:r>
            <a:endParaRPr lang="en-US" sz="109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обсуждение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поддерживают тему, не перебивают друг друга и опираются на чужие реплики. Для 9 класса это особенно полезно в диалогах и мини-проектах.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в паре и группе: как распределяется речевая работа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слушатели запоминают лучше всего в устной речи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начало и яркий пример помогают быстро удержать внимание, а вывод завершает ответ и делает его цельным.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первые и последние фразы, поэтому ответ стоит строить так, чтобы начало и финал были особенно сильными.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распределение элементов запоминаемости устного ответа
</a:t>
            </a:r>
            <a:endParaRPr lang="en-US" sz="9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в цифровой среде: видеоответы и онлайн-уроки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видеоответе особенно важны исправный микрофон и спокойная дикция. Если звук понятный, собеседнику легче следить за смыслом, даже когда ответ короткий и неидеально выстроен.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вместо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смотреть в камеру, а не постоянно читать с экрана. Так создаётся ощущение живого общения, а ученик выглядит более уверенно и естественно.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онлайн-формате короткие предложения звучат надёжнее, чем длинные и перегруженные. Они уменьшают риск ошибок и помогают удерживать стабильный темп речи.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проекта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онлайн-защите проекта speaking требует ясного плана, готовых опор и аккуратного завершения. Тогда даже дистанционный ответ остаётся понятным и убедительным.
</a:t>
            </a:r>
            <a:endParaRPr lang="en-US" sz="11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полезно с короткого чтения вслух. Это тренирует произношение, помогает заметить трудные звуки и делает английские фразы более привычными для голоса и слуха.
</a:t>
            </a:r>
            <a:endParaRPr lang="en-US" sz="1063" dirty="0"/>
          </a:p>
        </p:txBody>
      </p:sp>
      <p:sp>
        <p:nvSpPr>
          <p:cNvPr id="10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своими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попробуйте пересказать текст без подсказки. Такое упражнение учит быстро подбирать слова, строить простые предложения и держать основную мысль.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3803440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свой ответ на телефон и послушайте его ещё раз. Так легче заметить слишком длинные паузы, неясное произношение и повторяющиеся слова.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55196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 минуту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по времени учит говорить сосредоточенно и без лишних остановок. Одна минута помогает отрабатывать быстрый старт, логичный порядок мыслей и уверенное завершение.
</a:t>
            </a:r>
            <a:endParaRPr lang="en-US" sz="1063" dirty="0"/>
          </a:p>
        </p:txBody>
      </p:sp>
      <p:sp>
        <p:nvSpPr>
          <p:cNvPr id="13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короткие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заниматься понемногу, но регулярно: 5–10 минут в день дают устойчивый результат. Постепенно речь становится свободнее, а страх ошибки заметно снижается.
</a:t>
            </a:r>
            <a:endParaRPr lang="en-US" sz="1054" dirty="0"/>
          </a:p>
        </p:txBody>
      </p:sp>
      <p:sp>
        <p:nvSpPr>
          <p:cNvPr id="14" name="Text 6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Практика, которая быстрее всего улучшает speaking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speaking развивается через регулярную практику и понятную структуру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speaking появляется там, где есть короткий план, полезные связки и регулярная практика. Чем чаще ученик говорит вслух, тем свободнее и понятнее становится его английская речь.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2026-05-31T10:43:27Z</dcterms:created>
  <dcterms:modified xsi:type="dcterms:W3CDTF">2026-05-31T10:43:27Z</dcterms:modified>
</cp:coreProperties>
</file>