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дом человека и всех живых существ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где жизнь соединяет всё живое в один дом.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живёт биосфера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окружает нас в лесах, реках, морях, почве и даже в воздухе. Жизнь приспособилась к разным местам, а человек каждый день зависит от этой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404" y="3385530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часть Земли, где может жить всё живое. Здесь встречаются люди, животные, растения, грибы и микробы, потому что есть подходящие условия.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тепло помогают растениям расти. Без них не было бы зелёных листьев, цветов и многих пищевых цепочек, которые поддерживают жизнь в природе.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 людям, животным и многим организмам. Он также помогает переносить семена, влагу и тепло, связывая разные части биосферы.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делает жизнь возможной в реках, озёрах, морях и почве. Она помогает растениям расти, животным утолять жажду и природным кругам не прерываться.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хранит питательные вещества, а тепло помогает им работать. Вместе они создают условия, в которых растения укрепляются, а вся природа остаётся живой.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биосфера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нижней части атмосферы есть воздух, которым дышат люди и животные. Здесь летают птицы, разносятся семена и перемещается влага, поэтому жизнь связана даже с небом.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это вся вода Земли: океаны, моря, реки, озёра и подземные воды. Она питает растения, помогает животным жить и поддерживает погоду.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литосферы образует почву и содержит полезные вещества для растений. Именно здесь растут леса, луга и огороды, а под землёй живут многие организмы.
</a:t>
            </a:r>
            <a:endParaRPr lang="en-US" sz="1029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биосферы работают вместе. Если загрязнить воздух, воду или почву, изменения быстро почувствуют и растения, и животные, и человек.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дышим и питаемся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каждую минуту пользуется тем, что даёт биосфера: воздухом, водой и пищей. Без природы не было бы сил учиться, играть и расти.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дома внутри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двор, парк и город не находятся отдельно от биосферы — они тоже часть Земли. Даже в большом городе человек остаётся её жителем.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почва, камни и полезные ископаемые помогают людям строить, учиться и работать. Но брать их нужно разумно, чтобы у природы хватило сил восстановиться.
</a:t>
            </a:r>
            <a:endParaRPr lang="en-US" sz="860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менять окружающий мир: сажать деревья, строить дороги и создавать новые вещи. Поэтому очень важно делать это так, чтобы природе не было больно.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человек многое создаёт сам, он всё равно полностью зависит от чистой воды, свежего воздуха и здоровой земли. Это его настоящий природный «набор для жизни».
</a:t>
            </a:r>
            <a:endParaRPr lang="en-US" sz="8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нужна людям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даёт человеку воздух, воду и пищу. Без этих простых вещей невозможно ни бегать, ни учиться, ни даже радоваться новому дню.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а почва помогает выращивать овощи, фрукты и зерно. Благодаря этому у людей есть еда и здоровые места для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свежий воздух и природные продукты помогают сохранять силы. Когда биосфера здорова, человеку легче отдыхать и меньше болеть.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природу сейчас, она продолжит кормить и защищать людей потом. Значит, забота о биосфере — это забота о завтрашнем дне.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биосфере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 из воды, воздуха и света, а ещё выделяют кислород. Они — как зелёная фабрика природы, которая работает без выходных.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или другими животными, разносят семена и помогают поддерживать природные цепочки. Без них мир стал бы заметно беднее и тише.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их видеть без увеличения, но их роль огромна. Они помогают разлагать остатки и делают почву более плодородной.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только растут в лесу, но и разлагают остатки организмов. Так они возвращают природе вещества, которые снова нужны для роста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природе всё связано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природного круга показывает, как энергия и вещества переходят от одного звена к другому.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меняют биосферу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дороги и заводы нужны людям, но они занимают место, где раньше росли растения и жили животные. Поэтому важно заранее думать о природе вокруг.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 слишком быстро, животным становится негде жить, а воздух очищается хуже. Лес нужно не только использовать, но и беречь.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отходы портят почву, воду и внешний вид дворов, парков и берегов. Если мусор не убирать, он долго мешает жизни растений и животных.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помогает аккуратное отношение: экономия ресурсов, посадка деревьев и чистота вокруг. Маленькие правильные действия уменьшают вред и делают среду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свежий воздух так важен каждый день: без него человеку и животным нельзя жить нормально.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кислорода в составе воздуха мы получаем для дыхания.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состав сухого атмосферного воздуха, справочные данные по физике и химии.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биосфере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всем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растениям, животным и человеку каждый день. Без нее не растут листья, не поют птицы и даже самый бодрый ученик быстро теряет силы.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озера, моря и подземные воды дают влагу множеству живых существ. Вода связывает между собой берега, леса, луга и даже далекие города.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может вызвать болезни и навредить рыбам, лягушкам и водным растениям. Поэтому водоемы нужно беречь, как очень хрупкое зеркало природы.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дома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кран, когда вода не нужна, и не тратить ее зря, природа скажет спасибо. Простая привычка помогает сохранять запасы воды для людей и зверей.
</a:t>
            </a:r>
            <a:endParaRPr lang="en-US" sz="10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маленькая фабрика жизни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кипит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почва кажется тихой и неподвижной, но это настоящая мастерская природы. В ней трудятся черви, насекомые и микробы, которые превращают остатки растений в питание для новых ростков. Так земля снова становится живой и плодородной.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помогает урожаю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 и дает растениям опору, чтобы они не падали от ветра. Корни словно держатся за нее руками. Если земля здорова, на грядках лучше растут овощи, а в саду — деревья и кусты.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ей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почве много топчутся, бросают мусор или размывают ее водой, она теряет силу. Тогда растениям труднее расти, а урожай становится слабее. Бережное отношение помогает сохранить землю мягкой, чистой и полезной.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луга, моря и океаны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Леса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животным укрытие, а людям — чистый воздух. Под кронами деревьев живут птицы, белки, насекомые и множество других обитателей, которым нужен тенистый и тихий дом.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Луга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покрыты травами и цветами, поэтому здесь много пчел, бабочек и травоядных животных. Это место похоже на большой природный ковер, который летом особенно красив.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Моря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живут рыбы, медузы, моллюски и водоросли. Вода в них соленая, а жизнь очень разнообразная, поэтому каждое море похоже на свой особый мир.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огромные пространства и помогают удерживать климат Земли. Они хранят тепло, переносят влагу и дают дом множеству живых существ, больших и совсем маленьких.
</a:t>
            </a:r>
            <a:endParaRPr lang="en-US" sz="9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времена года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6575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 после зимнего сна. На деревьях появляются почки, возвращаются птицы, а животные становятся активнее и ищут еду.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685033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роста, цветов и спелых плодов. Многие растения быстро развиваются, а животные заботятся о детенышах и запасают силы.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73489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семена созревают, а растения готовятся к холодам. Люди собирают урожай и теплее одеваются.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1964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заставляет многих животных прятаться, спать или искать корм с трудом. Человек тоже меняет привычки и бережнее относится к теплу и свету.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биоразнообразие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делают природу устойчивее и красивее. Одни кормят насекомых, другие дают тень и воздух, а третьи помогают сохранять влагу в почве.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выполняет свою работу в природе. Одни опыляют цветы, другие разносят семена, а третьи помогают поддерживать порядок в природных цепочках.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живет рядом, тем легче природе переживать холод, засуху и другие испытания. Разнообразие словно делает ее более крепкой командой.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 особенно уязвимы, потому что их мало. Если их не беречь, природный мир может потерять важную часть своего богатства.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биосферу каждый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простые ежедневные привычки, которые помогают сохранять чистыми воздух, воду и почву.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зверям и растениям никто не мешает жить спокойно. Здесь нельзя шуметь, рвать цветы и тревожить гнезда, поэтому лес остается настоящим домом, а не просто красивым местом для прогулки.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где учатся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помогает людям увидеть природу близко, но без вреда для нее. Дорожки, правила и охрана делают отдых безопасным для гостей и спокойным для птиц, зверей и деревьев.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отвечает за свой дом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нет мусора, приятно играть, гулять и дышать. Чистота вокруг школы и дома показывает уважение к природе и к людям рядом.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ломать ветки, не топтать газоны и не портить деревья, природа дольше остается красивой. Даже маленькая осторожность работает лучше, чем громкие обещания.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электричество и бумага не бесконечны. Когда мы используем их разумно, уменьшается нагрузка на природу, а полезных запасов хватает дольше.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заражают лучше любой простуды. Если взрослые и дети заботятся о своем месте, вокруг становится уютнее, чище и гораздо веселее.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6145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выбрасывать отходы в урну и не оставлять мусор во дворе, школа и улица остаются чистыми. Это простое правило помогает природе каждый день.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1346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Беречь воду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и выключенная лампа — маленькие, но очень полезные дела. Они помогают экономить ресурсы и показывают, что ученик умеет заботиться о Земле.
</a:t>
            </a:r>
            <a:endParaRPr lang="en-US" sz="876" dirty="0"/>
          </a:p>
        </p:txBody>
      </p:sp>
      <p:sp>
        <p:nvSpPr>
          <p:cNvPr id="13" name="Text 4"/>
          <p:cNvSpPr txBox="1"/>
          <p:nvPr/>
        </p:nvSpPr>
        <p:spPr>
          <a:xfrm>
            <a:off x="4020197" y="1484368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Помогать птицам и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подкармливать птиц правильно, а еще сажать цветы и ухаживать за ними. Тогда школьный двор становится живым и радостным, как маленький сад.
</a:t>
            </a:r>
            <a:endParaRPr lang="en-US" sz="865" dirty="0"/>
          </a:p>
        </p:txBody>
      </p:sp>
      <p:sp>
        <p:nvSpPr>
          <p:cNvPr id="14" name="Text 5"/>
          <p:cNvSpPr txBox="1"/>
          <p:nvPr/>
        </p:nvSpPr>
        <p:spPr>
          <a:xfrm>
            <a:off x="5809048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Участвовать в уборке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 или уборка территории — это не скука, а полезное приключение. Когда дети работают вместе, природа вокруг становится заметно чище уже за один день.
</a:t>
            </a:r>
            <a:endParaRPr lang="en-US" sz="865" dirty="0"/>
          </a:p>
        </p:txBody>
      </p:sp>
      <p:sp>
        <p:nvSpPr>
          <p:cNvPr id="15" name="Text 6"/>
          <p:cNvSpPr txBox="1"/>
          <p:nvPr/>
        </p:nvSpPr>
        <p:spPr>
          <a:xfrm>
            <a:off x="7597899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Беречь школьный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ветки, не рвать редкие цветы и не портить скамейки — важные привычки. Так школьный двор остается красивым и уютным для всех.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биосферу — беречь себя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дает нам воздух, воду, еду и саму возможность жить. Когда мы заботимся о природе, мы помогаем и себе, и будущим людям на Земле.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2026-05-26T00:56:29Z</dcterms:created>
  <dcterms:modified xsi:type="dcterms:W3CDTF">2026-05-26T00:56:29Z</dcterms:modified>
</cp:coreProperties>
</file>