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«A Friendly Family»: тема, слова и 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доброй семье, где забота проявляется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 семье в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подходит для 5 класса: в нём простая лексика, короткие предложения и знакомая школьникам тема дома, родных и повседневных дел. Он помогает понять общий смысл и запомнить полезные выражения на английском языке.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A Friendly Family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friendly подчёркивает не просто родство, а тёплые, доброжелательные отношения. В такой семье люди говорят спокойно, внимательно относятся друг к другу и стараются не обижать близких.
</a:t>
            </a:r>
            <a:endParaRPr lang="en-US" sz="1138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показывает, что семья держится не на словах, а на заботе. Когда взрослые и дети помогают друг другу, дом становится местом, где каждому спокойно и надёжно.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уважение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важно, что члены семьи уважают мнение друг друга. Это создаёт атмосферу доверия, в которой легче договариваться, делиться делами и решать обычные бытовые вопросы.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идея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задаёт добрый тон всему тексту. Уже в нём видно главную мысль: семья становится крепкой, когда люди относятся друг к другу с вежливостью, теплом и поддержкой.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место уюта и поддержки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семья выглядит как спокойное и безопасное место, где каждый чувствует внимание и заботу. Такой образ помогает понять, почему дом связывают с теплом и уверенностью.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 взрослые выполняют обычные дела вместе, семья становится организованнее. Даже небольшая помощь, например убрать вещи или накрыть на стол, показывает уважение и участие.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изображение — семья за общим столом или дети, помогающие взрослым дома. Такой рисунок усиливает смысл текста и помогает запомнить слова через знакомую ситуацию.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семейной жизни легко представить: общий ужин, разговор вечером, помощь по дому или совместное чтение. Эти детали делают английские слова ближе к реальной жизни школьника.
</a:t>
            </a:r>
            <a:endParaRPr lang="en-US" sz="7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 в дружной семье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члены семьи участвуют в общем домашнем порядке и поддерживают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есть своя роль, а совместные дела делают отношения в семье крепче и дружелюбнее.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«A Friendly Family» и его тема о семейных обязанностях.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дружной семьи в тексте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help me и let’s do it together подчёркивают, что члены семьи поддерживают друг друга. Помощь здесь показана как естественная часть повседневной жизни.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текста относятся друг к другу по-доброму и стараются не создавать напряжения. Такая манера поведения показывает, что простое внимание к близким делает дом приятнее и спокойнее.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дружной семье важно уметь подождать, выслушать и не сердиться из-за мелочей. Текст показывает, что терпение помогает сохранять хорошие отношения даже в обычных бытовых ситуациях.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делают общение мягким и уважительным. Для ученика 5 класса это удобный пример того, как вежливые формы помогают строить добрый разговор.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чувствуется, что близкие не оставляют друг друга с трудностями один на один. Это важный признак семьи, в которой люди доверяют и умеют действовать вместе.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семья становится дружной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повседневные действия создают тёплую атмосферу дома.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важнее всего в тексте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семейные ценности через поступки, а не через длинные объяснения. Особенно заметны совместные действия и повседневная помощь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являются помощь и совместное время: именно они лучше всего передают дружбу в семье.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«A Friendly Family».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875" y="1215264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198518"/>
            <a:ext cx="376800" cy="3349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215264"/>
            <a:ext cx="376800" cy="301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семьи для 5 класса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 и home помогают говорить о близких людях и месте, где они живут. Это основа темы, с которой удобно начинать описание своей семьи на английском.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люди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Mother, father, sister, brother, grandmother и grandfather обозначают членов семьи. Эти слова нужны для простых рассказов о родственниках и семейных отношениях.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help, help at home и help with homework показывают, как говорить о поддержке в быту и учёбе. Они полезны для коротких диалогов и описаний домашних обязанностей.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do chores и share things связаны с повседневными делами и умением делиться. Такие слова часто встречаются в текстах о семье и подходят для практики в классе.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spend time together и be kind to each other помогают говорить о дружной атмосфере дома. Они особенно важны, когда нужно описать хорошие отношения между близкими.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текста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из простых и понятных предложений, поэтому его легко читать ученикам 5 класса. Такая структура помогает сразу уловить смысл без сложного разбора.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повседневной жизни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часто встречаются знакомые слова home, family, help, share и kind. Они относятся к обычным домашним ситуациям и поэтому быстро запоминаются.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действия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eat, play, read, clean и talk легко представить в реальной жизни. Благодаря этому учащимся проще связать английские слова с конкретными домашними сценами.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запоминания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текста помогает не только понять содержание, но и выучить новые выражения. Для 5 класса это особенно важно, потому что слова усваиваются через ясные и знакомые образы.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вся семья собирается на ужин и делится новостями дня. За столом каждый слушает другого, поэтому обычный вечер превращается в тёплое семейное общение и помогает почувствовать близость.
</a:t>
            </a:r>
            <a:endParaRPr lang="en-US" sz="973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 одним столом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долгих разговоров о делах семья выбирает настольную игру. Дети смеются, взрослые поддерживают их, и вместе они проводят время спокойно и радостно, не забывая о взаимном уважении.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после уроков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дружная семья просто выходит на прогулку и разговаривает без спешки. Такие минуты особенно важны, потому что помогают отдохнуть, поделиться мыслями и заметить, что близкие всегда рядом.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разговор по дороге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семьи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дружной семьи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семья помогает ребёнку чувствовать себя уверенно, спокойно и нужным.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дружба даёт безопасность, поддержку и хорошее настроение, а общие обязанности учат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«A Friendly Family»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разногласие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часто начинается из-за домашних дел, времени или желания побыть одному. Это обычная ситуация, а не повод для грубости.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спокойный разговор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выслушать друг друга и сказать о своей проблеме без резких слов. Спокойствие помогает понять причину конфликта.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Ищется общее решение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готов уступить, легче договориться о правилах и обязанностях. Так спор не затягивается и не портит отношения.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уважение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семья остаётся дружной, потому что никто не обижает другого. Уважение помогает быстро вернуться к доброму общению.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возникают споры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Поведение, которое помогает или мешает семье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оценки, а то, как разные поступки влияют на атмосферу дома и на готовность людей сотрудничать друг с 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помощь укрепляют семью, а грубость и отказ от обязанностей быстро создают напряжение.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содержанию текста «A Friendly Family»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слов из текста — family, friendly, help, share, kind, together — сразу передают его главный смысл и помогают запомнить тему.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понять идею дружной семьи.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«A Friendly Family»
</a:t>
            </a:r>
            <a:endParaRPr lang="en-US" sz="3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доброе действие меняет настроение дома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обычный поступок влияет на атмосферу в семье.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легко узнаёт в тексте знакомую ситуацию, когда нужно убрать комнату и разложить вещи по местам. Это обычное домашнее дело показывает, что ответственность начинается с простых действий каждый день.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своей комнаты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помогают накрывать на стол, ставить тарелки или приносить приборы. Такая маленькая помощь делает семейный вечер спокойнее и напоминает, что у каждого есть свой вклад в общий порядок.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перед ужином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и о помощи младшему брату или сестре: подсказать задание, собрать портфель или дождаться вместе родителей. Эти привычные ситуации учат вниманию, терпению и доброму отношению к близким.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младших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 жизнью школьника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из текста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семье простыми английскими фразами и лучше понимать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описывают семейные отношения, поэтому их удобно использовать в устной речи и коротких сообщениях.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«A Friendly Family»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может запомнить после чтения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запоминает, что текст посвящён дружной семье, где важны забота, уважение и помощь. Эта тема близка каждому, поэтому её легко связать с домашней жизнью и повседневными делами.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остаются простые английские слова и выражения по теме семьи. Они полезны для разговоров на уроке, коротких ответов и небольших письменных заданий.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важнее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добрые действия значат больше, чем громкие обещания. Уборка, помощь и вежливость создают доверие и делают отношения между близкими спокойнее.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увидеть, что английский язык описывает обычную жизнь школьника. Дом, семья и общие дела становятся понятными примерами для изучения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 тексту A Friendly Family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«A Friendly Family» учит, что дружная семья держится на помощи, уважении и простых добрых делах. Он помогает понять тему семьи и использовать английские слова в знакомых жизненных ситуациях.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2026-05-29T15:15:20Z</dcterms:created>
  <dcterms:modified xsi:type="dcterms:W3CDTF">2026-05-29T15:15:20Z</dcterms:modified>
</cp:coreProperties>
</file>