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Пароход — корабль, который плывёт на паре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Пароходы изменили путешествия и торговлю на воде.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понадобились пароходы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суда часто ждали ветер, вёсла и силы гребцов. Пароходы сделали путь надёжнее: они помогали быстрее перевозить людей и грузы, особенно по большим рекам с множеством пристаней.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«пароход»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части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«пароход» состоит из слов «пар» и «ход». Оно буквально означает судно, которое идёт благодаря пару, а не только благодаря вёслам или ветру.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корабля работала паровая машина. В котле нагревали воду, и появлялся пар. Он помогал машине двигать судно вперёд, словно невидимый сильный помощник.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было ново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пароходов люди чаще полагались на ручной труд и природу. Пароход показал, что вода и тепло могут работать вместе и делать поездку намного легче.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пароход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851300"/>
            <a:ext cx="3279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труба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парохода обычно заметна высокая труба. Из неё выходил дым, поэтому судно было видно издалека. Труба сразу подсказывала: перед вами не обычная лодка.
</a:t>
            </a:r>
            <a:endParaRPr lang="en-US" sz="893" dirty="0"/>
          </a:p>
        </p:txBody>
      </p:sp>
      <p:sp>
        <p:nvSpPr>
          <p:cNvPr id="12" name="Text 3"/>
          <p:cNvSpPr txBox="1"/>
          <p:nvPr/>
        </p:nvSpPr>
        <p:spPr>
          <a:xfrm>
            <a:off x="360000" y="2444248"/>
            <a:ext cx="3279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палуба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палубе стояли пассажиры, лежал груз и работали матросы. Это было место, где всё происходило сразу: и путь, и движение, и небольшая речная жизнь.
</a:t>
            </a:r>
            <a:endParaRPr lang="en-US" sz="893" dirty="0"/>
          </a:p>
        </p:txBody>
      </p:sp>
      <p:sp>
        <p:nvSpPr>
          <p:cNvPr id="13" name="Text 4"/>
          <p:cNvSpPr txBox="1"/>
          <p:nvPr/>
        </p:nvSpPr>
        <p:spPr>
          <a:xfrm>
            <a:off x="360000" y="3037188"/>
            <a:ext cx="3279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Корпус и руль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Корпус парохода был крепким и широким, чтобы держаться на воде. Руль помогал поворачивать судно, а значит, капитан мог направлять его к нужной пристани.
</a:t>
            </a:r>
            <a:endParaRPr lang="en-US" sz="893" dirty="0"/>
          </a:p>
        </p:txBody>
      </p:sp>
      <p:sp>
        <p:nvSpPr>
          <p:cNvPr id="14" name="Text 5"/>
          <p:cNvSpPr txBox="1"/>
          <p:nvPr/>
        </p:nvSpPr>
        <p:spPr>
          <a:xfrm>
            <a:off x="360000" y="3630134"/>
            <a:ext cx="3279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Колёса или винт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пароходов по бокам были большие колёса, которые гребли воду. У других движение создавал винт. Оба варианта толкали корабль вперёд.
</a:t>
            </a:r>
            <a:endParaRPr lang="en-US" sz="893" dirty="0"/>
          </a:p>
        </p:txBody>
      </p:sp>
      <p:sp>
        <p:nvSpPr>
          <p:cNvPr id="15" name="Text 6"/>
          <p:cNvSpPr txBox="1"/>
          <p:nvPr/>
        </p:nvSpPr>
        <p:spPr>
          <a:xfrm>
            <a:off x="360000" y="4223097"/>
            <a:ext cx="3279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Речной облик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пароходы часто выглядели особенно нарядно: светлый корпус, дым над трубой и белая пена у борта. Такой вид трудно забыть даже после одной встречи.
</a:t>
            </a:r>
            <a:endParaRPr lang="en-US" sz="89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8968" y="2170429"/>
            <a:ext cx="268800" cy="30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37483" y="2170429"/>
            <a:ext cx="307200" cy="30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8081" y="2195455"/>
            <a:ext cx="321434" cy="2571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5797" y="2181169"/>
            <a:ext cx="321434" cy="2857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0629" y="2170429"/>
            <a:ext cx="307200" cy="30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10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 парохода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60003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Топка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топку закладывали уголь или дрова. Там огонь разогревал котёл, а без этого тепла пароход не смог бы начать свой путь по реке.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7718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Котёл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Котёл нагревал воду и превращал её в пар. Именно здесь рождалась главная сила парохода — невидимая, горячая и очень важная для движения.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95434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Паровая машина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Паровая машина принимала пар и превращала его в работу. Она двигала механизмы корабля, как будто внутри судна трудился сильный, но аккуратный помощник.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13150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Винт или колёса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Колёса по бокам или винт сзади толкали судно вперёд. Они передавали силу машины воде, а вода уже помогала пароходу плыть.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230865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Руль и палуба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Руль помогал поворачивать, а палуба была местом для людей и грузов. Благодаря этим частям пароход не только двигался, но и удобно работал.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пароход начинал плыть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тепло превращалось в движение на паровом судне.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создал первые удачные пароходы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идей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Изобретатели в разных странах пробовали использовать пар для движения по воде. Они искали способ сделать корабль независимым от ветра и сильных гребцов.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1807 год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Фултон показал пароход Clermont на реке Гудзон в США. Это плавание стало важным доказательством того, что паровое судно может успешно работать на воде.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успеха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пароходы начали строить и в других странах. Люди увидели, что новый способ движения может изменить перевозки на реках и морях.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14555"/>
            <a:ext cx="9144000" cy="20270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900" y="424500"/>
            <a:ext cx="84243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Пароходы в России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2453325" y="1191687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рейсы
</a:t>
            </a:r>
            <a:pPr algn="ctr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пароходы появились в первой половине XIX века. Сначала они стали новинкой, а потом быстро вошли в обычную речную жизнь.
</a:t>
            </a:r>
            <a:endParaRPr lang="en-US" sz="942" dirty="0"/>
          </a:p>
        </p:txBody>
      </p:sp>
      <p:sp>
        <p:nvSpPr>
          <p:cNvPr id="10" name="Text 3"/>
          <p:cNvSpPr txBox="1"/>
          <p:nvPr/>
        </p:nvSpPr>
        <p:spPr>
          <a:xfrm>
            <a:off x="2453325" y="1666079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реки
</a:t>
            </a:r>
            <a:pPr algn="ctr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пароходы ходили по Волге и Неве. Эти реки соединяли города, пристани и торговые места, поэтому пароходам там было удобно работать.
</a:t>
            </a:r>
            <a:endParaRPr lang="en-US" sz="942" dirty="0"/>
          </a:p>
        </p:txBody>
      </p:sp>
      <p:sp>
        <p:nvSpPr>
          <p:cNvPr id="11" name="Text 4"/>
          <p:cNvSpPr txBox="1"/>
          <p:nvPr/>
        </p:nvSpPr>
        <p:spPr>
          <a:xfrm>
            <a:off x="2453275" y="2140468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грузы
</a:t>
            </a:r>
            <a:pPr algn="ctr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Пароходы перевозили людей, почту, хлеб, лес и другие товары. Для больших рек это было очень удобно, потому что один рейс мог помочь многим.
</a:t>
            </a:r>
            <a:endParaRPr lang="en-US" sz="942" dirty="0"/>
          </a:p>
        </p:txBody>
      </p:sp>
      <p:sp>
        <p:nvSpPr>
          <p:cNvPr id="12" name="Text 5"/>
          <p:cNvSpPr txBox="1"/>
          <p:nvPr/>
        </p:nvSpPr>
        <p:spPr>
          <a:xfrm>
            <a:off x="2453275" y="2612123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 пристани
</a:t>
            </a:r>
            <a:pPr algn="ctr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пристаней всегда было оживлённо: грузили мешки, встречали пассажиров и слышали гудок. Пароход был не только судном, но и частью городской жизни.
</a:t>
            </a:r>
            <a:endParaRPr lang="en-US" sz="94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пароход был удобнее старых судов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125600" y="557100"/>
            <a:ext cx="36585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ждал ветер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Пароход мог идти сам, поэтому ему не нужен был попутный ветер. Это делало поездку более предсказуемой и помогало не задерживаться на долгие часы.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125602" y="1919943"/>
            <a:ext cx="36585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уставали гребцы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суда часто зависели от силы людей, а люди быстро устают. У парохода работала машина, поэтому он мог двигаться дольше и ровнее.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125602" y="3282807"/>
            <a:ext cx="36585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Ходил почти в любую погоду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котле было топливо и вода, пароход мог продолжать путь. Для своего времени это было очень удобно, особенно на длинных речных дорогах.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84350" y="389829"/>
            <a:ext cx="300000" cy="26666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4350" y="1511954"/>
            <a:ext cx="300000" cy="2666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4350" y="2647413"/>
            <a:ext cx="300000" cy="2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4350" y="3769537"/>
            <a:ext cx="300000" cy="240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пароходы работали чаще всего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реках пароходы были особенно полезны. Они соединяли города, пристани и торговые места, а спокойное течение помогало большим судам двигаться надёжно.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озёрах пароходам тоже было удобно, потому что вода там ровнее, чем в бурном море. Такие рейсы помогали перевозить пассажиров и грузы.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моря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спокойных морях пароходы могли работать без больших трудностей. Там они перевозили людей и товары между портами и делали дальние поездки более удобными.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Пристани и порты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пристаней пароходы загружали и разгружали товары. Именно там особенно хорошо было видно, как корабль помогает людям, торговле и связи между городами.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брались дым и гул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Кочегар у горячей топки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парохода было жарко, как возле большой печки. Кочегар подбрасывал уголь в топку, и пламя быстро разогревало котёл. Оттуда поднимался пар, а из трубы наружу уходил густой чёрный дым, заметный издалека.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машина оживает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машинном отделении слышались стук, шипение и ровный гул. Пар толкал детали машины, и они начинали двигать колёса или винт. Над водой появлялись брызги и белая пена, будто корабль спешил оставить за собой след.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работал на пароходе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Капитан отвечал за весь путь парохода. Он выбирал курс, следил за обстановкой на реке и давал команды экипажу, чтобы судно шло безопасно и вовремя.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526324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Механик наблюдал за паровой машиной и проверял, всё ли работает исправно. Если давление, шум или стук менялись, он сразу замечал это и принимал меры.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92649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Кочегар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Кочегар трудился у жаркой топки. Он постоянно подбрасывал топливо, чтобы в котле хватало тепла и пароход мог двигаться без остановки.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58965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Матросы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Матросы помогали на палубе, у швартовов и при посадке пассажиров. Они следили за порядком, держали снасти и выполняли команды капитана.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Пароход и пассажиры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Палуба для прогулки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Пассажиры любили выходить на палубу и смотреть, как мимо плывут берега, пристани и мосты. Такое путешествие казалось почти маленьким приключением.
</a:t>
            </a:r>
            <a:endParaRPr lang="en-US" sz="1405" dirty="0"/>
          </a:p>
        </p:txBody>
      </p:sp>
      <p:sp>
        <p:nvSpPr>
          <p:cNvPr id="10" name="Text 3"/>
          <p:cNvSpPr txBox="1"/>
          <p:nvPr/>
        </p:nvSpPr>
        <p:spPr>
          <a:xfrm>
            <a:off x="252636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Гудок вместо часов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Гудок парохода был слышен далеко, и многие сразу понимали: судно подходит к пристани. Для детей это звучало как приветствие большого водного гостя.
</a:t>
            </a:r>
            <a:endParaRPr lang="en-US" sz="1405" dirty="0"/>
          </a:p>
        </p:txBody>
      </p:sp>
      <p:sp>
        <p:nvSpPr>
          <p:cNvPr id="11" name="Text 4"/>
          <p:cNvSpPr txBox="1"/>
          <p:nvPr/>
        </p:nvSpPr>
        <p:spPr>
          <a:xfrm>
            <a:off x="4692717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путь был длинным, поездка занимала много часов, а иногда и несколько дней. Люди брали с собой вещи, еду и терпение, как на настоящее путешествие.
</a:t>
            </a:r>
            <a:endParaRPr lang="en-US" sz="1405" dirty="0"/>
          </a:p>
        </p:txBody>
      </p:sp>
      <p:sp>
        <p:nvSpPr>
          <p:cNvPr id="12" name="Text 5"/>
          <p:cNvSpPr txBox="1"/>
          <p:nvPr/>
        </p:nvSpPr>
        <p:spPr>
          <a:xfrm>
            <a:off x="685907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впечатления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Пароход давал возможность увидеть новые места без спешки. За окном менялись берега, а пассажиры запоминали сам путь не меньше, чем пункт назначения.
</a:t>
            </a:r>
            <a:endParaRPr lang="en-US" sz="140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старой открытки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старых открытках пароход легко узнать по высокой трубе, дыму и белой пене у борта. Он идёт по спокойной реке, а рядом видны берега и пристани. Такая картинка сразу переносит в прошлое.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 из книги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и сказках пароход часто появляется как знак дороги, встречи или большого путешествия. Его образ помогает представить, как люди ехали по воде много лет назад, когда берег был главным ориентиром.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Узнаваемый силуэт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на старой иллюстрации пароход трудно спутать с другим судном. Большая труба, широкая палуба и видимая пена делают его очень выразительным, почти как персонажа истории.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Пароход в книгах и на старых картинках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роль пароходов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Пароходы быстро стали важным транспортом на реках и морях. Они помогали перевозить людей и грузы там, где раньше многое зависело от ветра и весельных судов.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33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двигателей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корабли начали оснащать более современными двигателями, в том числе дизельными. Они были экономичнее и удобнее в обычной работе.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306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Пароходы сохраняют как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старые пароходы вывели из повседневной службы. Часть судов оставили как музейные и туристические, чтобы показать историю техники новым поколениям.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715050" y="424500"/>
            <a:ext cx="7713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Пароходы сегодня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2453250" y="1412875"/>
            <a:ext cx="42375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Музейные экспонаты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пароходы стоят в музеях или на специальных стоянках. Они помогают рассмотреть устройство старого судна и представить, как оно работало много лет назад.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2453250" y="2573459"/>
            <a:ext cx="42375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Туристические рейсы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пароходы и сейчас выходят на воду для прогулок. На них можно почувствовать атмосферу прошлого и увидеть город или реку так, как это делали раньше.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453250" y="3734042"/>
            <a:ext cx="42375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история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Старинный пароход похож на урок истории без учебника. Он показывает, как люди умели строить большие и сильные суда ещё до современных кораблей.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Пароход и наука о движении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превращается в силу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Пароход хорошо показывает, что тепло может стать движением. Сначала вода нагревается в котле, потом появляется пар, и он начинает работать на машину. Так большой корабль получает силу для пути.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Машина и колёса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толкает детали внутри механизма, а те вращают колёса или винт. Корабль плывёт вперёд, словно сам себе делает дорогу по воде. Это очень наглядный пример работы техники.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детали сразу делают пароход узнаваемым и похожим на сказочный корабль. Детям легко запомнить его по необычному силуэту и весёлому гудку.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3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особенно привлекают внимание маленьких пассажиров: большая труба и боковые колёса.
</a:t>
            </a:r>
            <a:endParaRPr lang="en-US" sz="2346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историческим изображениям и описаниям пароходов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факты о пароходе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5125600" y="557100"/>
            <a:ext cx="3658500" cy="7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Двигался на паре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Пароход работал не на вёслах и не на ветре. Вода нагревалась в котле, превращалась в пар и помогала приводить судно в движение.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25602" y="1421010"/>
            <a:ext cx="3658500" cy="7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Появился в XIX веке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XIX веке пароходы начали широко использовать на реках и морях. Тогда они стали важным новым видом транспорта для людей и товаров.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25602" y="2284935"/>
            <a:ext cx="3658500" cy="7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Возил людей и грузы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Пароходы перевозили пассажиров, почту, хлеб, лес и другие грузы. Для больших рек это было особенно удобно, потому что судно могло ходить между многими пристанями.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125602" y="3148862"/>
            <a:ext cx="3658500" cy="7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Имел главные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парохода были котёл, машина, труба и руль. Эти части работали вместе, чтобы корабль мог двигаться и менять направление.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125602" y="4012813"/>
            <a:ext cx="3658500" cy="7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Изменил жизнь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Пароход сделал поездки быстрее и удобнее, а города на берегах — ближе друг к другу. Он стал важным шагом в истории транспорта и торговли.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7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Пароход оставил яркий след в истории
</a:t>
            </a:r>
            <a:endParaRPr lang="en-US" sz="3797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Пароход помог людям быстрее путешествовать, перевозить грузы и открывать новые пути по воде. Сегодня он напоминает, как умно человек научился использовать силу пара.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2026-05-26T05:30:26Z</dcterms:created>
  <dcterms:modified xsi:type="dcterms:W3CDTF">2026-05-26T05:30:26Z</dcterms:modified>
</cp:coreProperties>
</file>