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правдиво видеть жизнь и человека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мир реализма
</a:t>
            </a:r>
            <a:endParaRPr lang="en-US" sz="27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 реализм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появился в эпоху больших социальных перемен: роста городов, развития науки и новых общественных конфликтов. Он унаследовал интерес к личности, но показал ее не вне жизни, а внутри реальных исторических обстоятельств.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опирается на достоверные детали и жизненную правдоподобность. Поступки героя, его речь и быт раскрывают не случайный эпизод, а закономерности повседневной жизни общества.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типизация и психологический анализ. Персонаж становится узнаваемым типом эпохи, но сохраняет индивидуальность, сложность характера и внутренние противоречия.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стремится показать объективную картину мира, не скрывая социальной среды и конфликта. При этом внимание сосредоточено на нравственном выборе, а не на исключительных событиях.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реалистического метода
</a:t>
            </a:r>
            <a:endParaRPr lang="en-US" sz="26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и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реализма всегда связан с конкретным временем, сословием, профессией и семейным опытом. Его характер формируется не абстрактно, а под влиянием воспитания, окружения и общественного положения.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часть исторической реальности
</a:t>
            </a:r>
            <a:endParaRPr lang="en-US" sz="2126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мир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реалистическом тексте значимы портрет, интерьер, улица, предметы быта и сцены обычной жизни. Они помогают увидеть, как личность существует в реальной среде и исторической ситуации.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реализма и их функции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Жанровая система реализма гибко соединяет масштабные конфликты и частные жизненные истории.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доминирует благодаря широте охвата, а малые жанры усиливают точность наблюдения и документальность.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литературоведческой характеристике реализма XIX века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реалистическом произведении среда не служит декорацией: она формирует поведение героя, его надежды и ошибки. Бытовые условия часто становятся причиной конфликта и нравственного выбора.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подробно показывают бедность, чиновничий уклад, помещичий быт, крестьянский труд и городские окраины. Через эти картины раскрываются неравенство, зависимость и человеческое унижение.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обстоятельства объясняют, почему персонаж действует именно так, а не иначе. Его решения нередко оказываются ответом на давление общества и жесткие условия жизни.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делает сюжет не просто цепью событий, а исследованием того, как общественный порядок влияет на судьбу человека и его внутреннюю свободу.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среда как двигатель сюжета
</a:t>
            </a:r>
            <a:endParaRPr lang="en-US" sz="26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525064"/>
            <a:ext cx="657000" cy="52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реализм раскрывает внутренний мир человека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монолог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героя показывают его сомнения, страхи и самооценку. Читатель видит не только поступок, но и путь, который привел к нему.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и пауза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персонажей, недосказанность и паузы помогают понять скрытые мотивы. Разговор часто обнаруживает больше, чем прямое признание.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 и мимика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движения, взгляд или выражение лица передают напряжение сильнее описаний. Через такие детали раскрывается душевное состояние героя.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Самоанализ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реализма умеет оценивать себя, сомневаться и испытывать вину. Именно это делает образ психологически сложным и правдоподобным.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304636"/>
            <a:ext cx="3709500" cy="1249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представители реализма в литературе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реализм развивался в разных странах и стал общеевропейским направлением.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развивался в нескольких национальных литературах, но сохранял общие принципы: правду жизни, социальный анализ и психологическую глубину.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литературы XIX века; обзор ведущих реалистов Европы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реалистическая литература соединяет социальный анализ с размышлениями о совести, долге и справедливости. Она показывает, как личный выбор связан с нравственной ответственностью перед другими людьми.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глубину этому направлению придают вопросы веры, внутреннего падения и духовного поиска. Поэтому конфликт в произведениях часто разворачивается не только во внешней жизни, но и в душе героя.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Гоголя, Тургенева, Толстого, Достоевского и Чехова реализм достигает высокой художественной сложности. Каждый из них по-своему исследует человека, общество и цену нравственного решения.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реализм XIX века
</a:t>
            </a:r>
            <a:endParaRPr lang="en-US" sz="3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4225" y="1322616"/>
            <a:ext cx="2706600" cy="708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4250" y="2109891"/>
            <a:ext cx="2706600" cy="708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4050" y="2908919"/>
            <a:ext cx="2690700" cy="70946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5875" y="3709292"/>
            <a:ext cx="2696400" cy="7030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в живописи: правда повседневной жизни
</a:t>
            </a:r>
            <a:endParaRPr lang="en-US" sz="265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322050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труд без прикрас
</a:t>
            </a:r>
            <a:pPr algn="l" indent="0" marL="0">
              <a:lnSpc>
                <a:spcPct val="100000"/>
              </a:lnSpc>
              <a:buNone/>
            </a:pPr>
            <a:r>
              <a:rPr lang="en-US" sz="7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полотнах передвижников человек труда показан в естественной среде, без идеализации и декоративности. Тяжелая работа, скромная одежда и сдержанные лица создают ощущение подлинности. Такой образ заставляет смотреть на повседневную жизнь как на важную часть истории страны.
</a:t>
            </a:r>
            <a:endParaRPr lang="en-US" sz="1348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128025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бедность и человеческое достоинство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7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реализма нередко обращались к темным дворам, тесным комнатам и улицам большого города. На этом фоне особенно заметны усталость, одиночество и внутренняя сила персонажей. Картина становится не только изображением места, но и социальным высказыванием.
</a:t>
            </a:r>
            <a:endParaRPr lang="en-US" sz="1417" dirty="0"/>
          </a:p>
        </p:txBody>
      </p:sp>
      <p:sp>
        <p:nvSpPr>
          <p:cNvPr id="13" name="Text 4"/>
          <p:cNvSpPr txBox="1"/>
          <p:nvPr/>
        </p:nvSpPr>
        <p:spPr>
          <a:xfrm>
            <a:off x="355800" y="2934000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через лица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исторических полотнах реалистический подход проявляется в точности жестов, костюмов и эмоционального состояния героев. Важна не только эпоха сама по себе, но и человек внутри нее. Поэтому зритель воспринимает прошлое как живую и драматичную реальность.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55800" y="3739975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как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 точный портрет позволяет увидеть не внешнее сходство, а внутренний мир модели. Взгляд, поза и освещение передают опыт, напряжение и достоинство человека. Именно в таких работах особенно ясно чувствуется реалистическое стремление к правде.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реалистическому образу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отражает, как реализм соединяет жизненное наблюдение, социальную среду и внутренний мир героя.
</a:t>
            </a:r>
            <a:endParaRPr lang="en-US" sz="82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 в реализме не украшает текст, а помогает увидеть социальное положение, привычки и внутреннее состояние персонажа.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функции детали: показать героя, создать достоверность и раскрыть конфликт.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признакам реалистического метода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поднимает реализм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круг реализма расширяется от частной жизни семьи до общественных конфликтов и исторических обстоятельств.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выделяются семейные и социальные темы: именно они чаще всего становятся основой нравственного конфликта.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ранжирование по тематическому обзору реалистической литературы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Реалисты показывают не абстрактные пороки, а конкретные механизмы: чиновничий формализм, имущественное неравенство, духовную пустоту и равнодушие к слабому человеку.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общества в реалистических произведениях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критика строится через судьбу героя: читатель видит, как среда влияет на выбор, ошибку, компромисс и нравственное падение.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обличение звучит убедительно без прямых деклараций: сама художественная картина заставляет задуматься о справедливости и ответственности.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городская среда в художественном мире реализма
</a:t>
            </a:r>
            <a:endParaRPr lang="en-US" sz="1907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реалистической прозе и поэзии часто отражает состояние героя: дорога, поле, сумерки или пустынный берег усиливают чувство одиночества, ожидания или внутреннего перелома.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несет не меньший смысл: Петербург, уездный город, окраина или усадьба становятся пространством давления обстоятельств, социального контраста и точного исторического фона.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реализма в литературе и культуре
</a:t>
            </a:r>
            <a:endParaRPr lang="en-US" sz="264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оформляется как ведущий художественный метод и формирует социальный роман, психологическую прозу и новую драматургию.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принципы углубляют внимание к повседневности, внутреннему конфликту и точному изображению общественной жизни.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и фильмах продолжают работать правдоподобие, бытовая точность и связь личной истории с социальным контекстом.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Реалистическая традиция влияет на прозу, театр и документальное искусство, сохраняя интерес к правде характера и среды.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218725"/>
            <a:ext cx="4231200" cy="13502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Романтизм, реализм, модернизм: главные различия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три литературных направления по типу героя и художественному принципу.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занимает середину между романтической исключительностью и модернистским экспериментом, опираясь на правду жизни и социальную конкретность.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литературных направлений по признакам художественного метода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реалистического произведения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реализм опирается на точность наблюдения и психологическую убедительность, а не на внешнюю эффектность сюжета.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признаков показывает, что реалистический текст соединяет фактичность, анализ характера и нравственный смысл.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оценка ключевых признаков по материалам темы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учит замечать связь между личным выбором и условиями жизни, поэтому помогает понимать не только литературных героев, но и реальные человеческие ситуации.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развивает критическое мышление: читатель учится сопоставлять частный случай с общей закономерностью и видеть причины поступков, а не только их внешние последствия.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Реалистическая традиция особенно полезна там, где важны вопросы неравенства, ответственности, семейных отношений и влияния среды на человека.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реализм остается понятным современному читателю: он говорит о проблемах, которые не теряют остроты и в сегодняшнем мире.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реализм остается актуальным сегодня
</a:t>
            </a:r>
            <a:endParaRPr lang="en-US" sz="264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Реализм: правда жизни как художественный принцип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ценен тем, что соединяет правдивое изображение действительности, глубокий анализ характера и осмысление общества, помогая увидеть в частной судьбе общечеловеческий смысл.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2026-05-19T21:54:54Z</dcterms:created>
  <dcterms:modified xsi:type="dcterms:W3CDTF">2026-05-19T21:54:54Z</dcterms:modified>
</cp:coreProperties>
</file>