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Газовая промышленность: где добывают газ и зачем он нужен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Газ, который согревает дома и двигает экономику.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Газовая промышленность и её роль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Газовая промышленность охватывает поиск месторождений, добычу, подготовку и доставку газа потребителям. Она связана с энергетикой, промышленностью и международной торговлей, а её развитие зависит от крупных запасов природного газа и инфраструктуры.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природного газа и его свойства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компонент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природного газа чаще всего составляет метан. Именно он обеспечивает высокую теплотворную способность топлива и делает газ важным источником энергии для отопления, электричества и промышленных процессов.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примеси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метана, в газе могут быть этан, пропан, бутан, азот, углекислый газ и иногда сероводород. Эти добавки влияют на качество газа и требуют его очистки перед использованием.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19125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Незаметный в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газ бесцветный и без запаха, поэтому его невозможно обнаружить без специальных средств. Для бытового газа добавляют одорант с резким запахом, чтобы вовремя заметить утечку.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1902108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топливо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легко воспламеняется и даёт много тепла при сгорании. Благодаря этому его удобно использовать дома, на предприятиях и на электростанциях, где важны чистота и управляемость топлива.
</a:t>
            </a:r>
            <a:endParaRPr lang="en-US" sz="1050" dirty="0"/>
          </a:p>
        </p:txBody>
      </p:sp>
      <p:sp>
        <p:nvSpPr>
          <p:cNvPr id="14" name="Text 6"/>
          <p:cNvSpPr txBox="1"/>
          <p:nvPr/>
        </p:nvSpPr>
        <p:spPr>
          <a:xfrm>
            <a:off x="4740558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ценят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горит ровно, не требует сложной подготовки перед сжиганием и подходит для разных задач. Именно поэтому его считают одним из самых удобных видов топлива в современной энергетике.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по запасам природного газа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запасы природного газа распределены очень неравномерно и сосредоточены в нескольких государствах.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заметно выделяются на фоне остальных стран, поэтому именно они сильнее влияют на мировой газовый рынок.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теме газовой промышленности; схема для сравнения крупнейших запасов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063" y="3109167"/>
            <a:ext cx="2612316" cy="14311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добыча газа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667063" y="1872543"/>
            <a:ext cx="2358174" cy="953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Месторождение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добывают на суше и на морском шельфе. Месторождения нередко находятся в тундре, пустынях или степях, где работать трудно и приходится строить специальную инфраструктуру.
</a:t>
            </a:r>
            <a:endParaRPr lang="en-US" sz="1050" dirty="0"/>
          </a:p>
        </p:txBody>
      </p:sp>
      <p:sp>
        <p:nvSpPr>
          <p:cNvPr id="14" name="Text 3"/>
          <p:cNvSpPr txBox="1"/>
          <p:nvPr/>
        </p:nvSpPr>
        <p:spPr>
          <a:xfrm>
            <a:off x="3435870" y="1872543"/>
            <a:ext cx="2358174" cy="953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Буровая установка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извлечения газа бурят скважины с помощью сложного оборудования. Буровая установка обеспечивает доступ к пластам, где находится полезное ископаемое, и позволяет вести добычу под землёй или под дном моря.
</a:t>
            </a:r>
            <a:endParaRPr lang="en-US" sz="1050" dirty="0"/>
          </a:p>
        </p:txBody>
      </p:sp>
      <p:sp>
        <p:nvSpPr>
          <p:cNvPr id="15" name="Text 4"/>
          <p:cNvSpPr txBox="1"/>
          <p:nvPr/>
        </p:nvSpPr>
        <p:spPr>
          <a:xfrm>
            <a:off x="6186219" y="1872543"/>
            <a:ext cx="2358174" cy="953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сырья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подъёма из скважины газ очищают от воды, песка и других примесей. Такая обработка нужна, чтобы топливо можно было безопасно транспортировать и использовать без повреждения оборудования.
</a:t>
            </a:r>
            <a:endParaRPr lang="en-US" sz="1050" dirty="0"/>
          </a:p>
        </p:txBody>
      </p:sp>
      <p:sp>
        <p:nvSpPr>
          <p:cNvPr id="16" name="Text 5"/>
          <p:cNvSpPr txBox="1"/>
          <p:nvPr/>
        </p:nvSpPr>
        <p:spPr>
          <a:xfrm>
            <a:off x="669147" y="3348040"/>
            <a:ext cx="2358174" cy="953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Факельная труба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промыслах можно увидеть факельные установки. Они используются для безопасного сжигания лишнего газа в особых ситуациях, когда его нельзя сразу направить в систему переработки или транспортировки.
</a:t>
            </a:r>
            <a:endParaRPr lang="en-US" sz="1050" dirty="0"/>
          </a:p>
        </p:txBody>
      </p:sp>
      <p:sp>
        <p:nvSpPr>
          <p:cNvPr id="17" name="Text 6"/>
          <p:cNvSpPr txBox="1"/>
          <p:nvPr/>
        </p:nvSpPr>
        <p:spPr>
          <a:xfrm>
            <a:off x="3419496" y="3348040"/>
            <a:ext cx="2358174" cy="953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Газовые промыслы часто расположены далеко от крупных городов. Поэтому рядом строят дороги, трубопроводы, станции подготовки и жилые посёлки для специалистов, работающих в суровом климате.
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газа от месторождения до потребителя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добычи, подготовки, транспортировки и использования природного газа.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Газопроводы и компрессорные станции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Дальние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Магистральные газопроводы могут тянуться на тысячи километров. Они соединяют районы добычи с крупными городами, электростанциями и промышленными центрами, где газ нужен каждый день.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газ не терял скорость движения, через определённые промежутки строят компрессорные станции. Они сжимают поток и помогают ему продвигаться дальше по трубопроводу.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Газопровод — это не просто труба, а целая сеть из линий, узлов и контрольных пунктов. Она должна работать непрерывно, поэтому состояние оборудования постоянно проверяют.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763422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регионами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Магистральные газопроводы соединяют месторождения, перерабатывающие предприятия и места потребления. Благодаря им газ можно доставлять туда, где собственных запасов почти нет.
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785268"/>
            <a:ext cx="4750071" cy="2242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доставки газа: сравнение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способ доставки выбирают по расстоянию, объёму поставок и условиям маршрута.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 подходят для массовых поставок, СПГ — для дальних и морских маршрутов, а автогазовозы удобны для небольших объёмов.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теме газовой промышленности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65125"/>
            <a:ext cx="603375" cy="48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987" y="2012504"/>
            <a:ext cx="514451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016" y="3718345"/>
            <a:ext cx="587944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5987" y="3718345"/>
            <a:ext cx="514451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природный газ считают более чистым топливом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сажи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сгорании природный газ образует меньше твёрдых частиц, чем уголь и мазут. Поэтому он чище для воздуха и оставляет меньше загрязнений на оборудовании и в помещениях.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серы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природном газе обычно меньше сернистых примесей, чем в ряде других видов топлива. Это помогает снижать выбросы вредных веществ, которые ухудшают качество воздуха и вызывают коррозию.
</a:t>
            </a:r>
            <a:endParaRPr lang="en-US" sz="1276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выбросы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единицу энергии газ обычно даёт меньше углекислого газа, чем многие другие ископаемые топлива. Именно поэтому его часто используют на электростанциях и в системах отопления.
</a:t>
            </a:r>
            <a:endParaRPr lang="en-US" sz="1277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Переходное топливо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газ считается более чистым, он остаётся ископаемым топливом. Его нужно использовать разумно, чтобы снижать потери и не откладывать переход к более экологичным решениям.
</a:t>
            </a:r>
            <a:endParaRPr lang="en-US" sz="127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природного газа по отраслям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нужен не только для обогрева домов: он также помогает производить электричество и служит сырьём для промышленности.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спрос связан с теплом и энергией, но важна и роль газа как сырья для производства материалов и химических продуктов.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теме газовой промышленности; схема распределения по отраслям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природный газ становится сырьём для химии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метана к полезным веществам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химическом заводе природный газ проходит несколько стадий переработки. Из него получают водород, аммиак и метанол — вещества, без которых сложно представить выпуск удобрений, пластмасс и многих других материалов. Высокие трубы, реакторы и трубопроводы показывают, как энергия превращается в полезное сырьё.
</a:t>
            </a:r>
            <a:endParaRPr lang="en-US" sz="864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Продукты, которые окружают нас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промышленность использует газ не только как топливо, но и как источник исходных компонентов. Из него делают материалы для красителей, синтетических волокон и отдельных лекарств. Лабораторные установки и производственные цеха помогают увидеть связь между добычей газа и привычными вещами вокруг нас.
</a:t>
            </a:r>
            <a:endParaRPr lang="en-US" sz="86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02484" y="1396599"/>
            <a:ext cx="2685732" cy="32897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Сжиженный природный газ: зачем его охлаждают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61084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охлаждение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превратить газ в жидкость, его охлаждают примерно до минус 162 °C. При такой температуре он сильно уменьшается в объёме, и его становится намного проще хранить и перевозить.
</a:t>
            </a:r>
            <a:endParaRPr lang="en-US" sz="969" dirty="0"/>
          </a:p>
        </p:txBody>
      </p:sp>
      <p:sp>
        <p:nvSpPr>
          <p:cNvPr id="12" name="Text 3"/>
          <p:cNvSpPr txBox="1"/>
          <p:nvPr/>
        </p:nvSpPr>
        <p:spPr>
          <a:xfrm>
            <a:off x="3390900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перевозка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Сжиженный газ можно доставлять морскими танкерами в страны, где нет прямых трубопроводов. Это особенно важно для удалённых регионов и для международной торговли энергоресурсами.
</a:t>
            </a:r>
            <a:endParaRPr lang="en-US" sz="969" dirty="0"/>
          </a:p>
        </p:txBody>
      </p:sp>
      <p:sp>
        <p:nvSpPr>
          <p:cNvPr id="13" name="Text 4"/>
          <p:cNvSpPr txBox="1"/>
          <p:nvPr/>
        </p:nvSpPr>
        <p:spPr>
          <a:xfrm>
            <a:off x="661084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 газ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прибытия СПГ направляют на специальные терминалы, где его снова переводят в газообразное состояние. Затем он поступает в местные сети и используется как обычный природный газ.
</a:t>
            </a:r>
            <a:endParaRPr lang="en-US" sz="961" dirty="0"/>
          </a:p>
        </p:txBody>
      </p:sp>
      <p:sp>
        <p:nvSpPr>
          <p:cNvPr id="14" name="Text 5"/>
          <p:cNvSpPr txBox="1"/>
          <p:nvPr/>
        </p:nvSpPr>
        <p:spPr>
          <a:xfrm>
            <a:off x="3390900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СПГ помогает обеспечить поставки туда, где трубопровод построить трудно или слишком дорого. Такой способ делает газовую систему более гибкой и связывает между собой разные части мира.
</a:t>
            </a:r>
            <a:endParaRPr lang="en-US" sz="96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экспортёры СПГ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страны, которые играют заметную роль в морских поставках газа и располагают крупными терминалами для погрузки СПГ.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экспорта сосредоточены у морей и океанов, где проще организовать танкерные перевозки и связать добычу с мировыми рынками.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теме СПГ; условное ранжирование крупнейших экспортёров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067" y="517238"/>
            <a:ext cx="376490" cy="3764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7198" y="517238"/>
            <a:ext cx="329428" cy="3764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067" y="2679413"/>
            <a:ext cx="376490" cy="376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8727" y="2695937"/>
            <a:ext cx="386371" cy="343441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15012" y="2679413"/>
            <a:ext cx="376490" cy="37649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93549" y="412954"/>
            <a:ext cx="3287692" cy="2060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избежать аварий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Утечка газа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утечка опасна, потому что газ может скапливаться в помещении и образовать взрывоопасную смесь. Поэтому важны исправность оборудования и постоянный контроль.
</a:t>
            </a:r>
            <a:endParaRPr lang="en-US" sz="1447" dirty="0"/>
          </a:p>
        </p:txBody>
      </p:sp>
      <p:sp>
        <p:nvSpPr>
          <p:cNvPr id="16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
</a:t>
            </a:r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легко воспламеняется, если рядом есть искра или открытый огонь. На предприятиях и дома нужно соблюдать правила пользования плитами, нагревателями и другой техникой.
</a:t>
            </a:r>
            <a:endParaRPr lang="en-US" sz="1399" dirty="0"/>
          </a:p>
        </p:txBody>
      </p:sp>
      <p:sp>
        <p:nvSpPr>
          <p:cNvPr id="17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оборудования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производстве используют датчики, автоматику, вентиляцию и проверку труб. Эти меры помогают вовремя заметить неисправность и не допустить аварийной ситуации.
</a:t>
            </a:r>
            <a:endParaRPr lang="en-US" sz="1409" dirty="0"/>
          </a:p>
        </p:txBody>
      </p:sp>
      <p:sp>
        <p:nvSpPr>
          <p:cNvPr id="18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дома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быту нужно следить за плитой, проветривать кухню и сразу сообщать об запахе газа. Простые действия помогают защитить людей и сохранить безопасность в квартире.
</a:t>
            </a:r>
            <a:endParaRPr lang="en-US" sz="1447" dirty="0"/>
          </a:p>
        </p:txBody>
      </p:sp>
      <p:sp>
        <p:nvSpPr>
          <p:cNvPr id="19" name="Text 6"/>
          <p:cNvSpPr txBox="1"/>
          <p:nvPr/>
        </p:nvSpPr>
        <p:spPr>
          <a:xfrm>
            <a:off x="1610072" y="3134990"/>
            <a:ext cx="21234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взрыва возникает, когда газ смешивается с воздухом в определённой пропорции. Проветривание, отключение приборов и быстрый вызов специалистов снижают риск.
</a:t>
            </a:r>
            <a:endParaRPr lang="en-US" sz="144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обнаруживают и устраняют утечку газа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 материалам учебной темы о безопасности в газовой отрасли и быту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Газовая промышленность России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6229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запасы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входит в число мировых лидеров по запасам природного газа. Это делает газовую отрасль одной из важнейших для экономики страны и её энергетической безопасности.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4866178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районы добычи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центры добычи находятся в Западной Сибири, на Ямале и на шельфе арктических морей. Эти территории отличаются суровым климатом и требуют сложной техники.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496839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внутри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помогает отапливать дома, вырабатывать электричество и обеспечивать работу предприятий. Во многих городах он остаётся одним из самых удобных и привычных видов топлива.
</a:t>
            </a:r>
            <a:endParaRPr lang="en-US" sz="1050" dirty="0"/>
          </a:p>
        </p:txBody>
      </p:sp>
      <p:sp>
        <p:nvSpPr>
          <p:cNvPr id="12" name="Text 5"/>
          <p:cNvSpPr txBox="1"/>
          <p:nvPr/>
        </p:nvSpPr>
        <p:spPr>
          <a:xfrm>
            <a:off x="4866178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Поставки за рубеж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газ экспортируют по трубопроводам и в форме СПГ. Это связывает добывающие районы с другими странами и делает отрасль важной частью международной торговли.
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2725" y="1426907"/>
            <a:ext cx="3257373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в газовой отрасли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специалисты участвуют в поиске, добыче, контроле и переработке газа.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Газовая отрасль объединяет разные специальности: одни находят и добывают газ, другие следят за его подачей, безопасностью и переработкой.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профессиям топливно-энергетического комплекса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0409" y="1424067"/>
            <a:ext cx="2796909" cy="31929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новые технологии в газовой промышленности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утечек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предприятия стараются уменьшать выбросы метана, потому что он сильнее влияет на потепление, чем углекислый газ. Для этого используют датчики и регулярные проверки.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Спутниковый 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из космоса помогает находить участки, где возможны потери газа. Это делает контроль быстрее и точнее, особенно на больших и труднодоступных территориях.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49745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Улавливание попутного газа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Газ, который раньше мог сжигаться впустую, теперь стараются собирать и использовать. Так уменьшаются потери сырья и снижается нагрузка на окружающую среду.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33590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экономичные установки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турбины и оборудование расходуют меньше топлива и работают эффективнее. Такие решения помогают совместить добычу газа с более бережным отношением к природе.
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и энергопереход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график показывает не точный прогноз, а общий сдвиг в энергетике: меньше доля ископаемого топлива, больше — чистых источников энергии.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газ остаётся переходным топливом, но его роль постепенно меняется по мере роста возобновляемой энергетики и новых технологий.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модель на основе общих тенденций энергоперехода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Газовая промышленность: важная часть современной энергетики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Газовая промышленность обеспечивает людей теплом, электричеством и сырьём для химии. Её развитие связано не только с добычей, но и с безопасностью, экологией и ответственным использованием природных ресурсов.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2026-06-02T16:44:22Z</dcterms:created>
  <dcterms:modified xsi:type="dcterms:W3CDTF">2026-06-02T16:44:22Z</dcterms:modified>
</cp:coreProperties>
</file>