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климат России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из-за широты, океанов, воздушных масс и рельефа — по всей стране.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крупнейшую по площади территорию и проходит через 11 часовых поясов. На севере тепла поступает мало, на юге — намного больше. Атлантика сильнее влияет на запад, а внутри страны и на востоке климат более континентальный.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России особенно разнообразен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широта и солнечное тепло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севернее территория, тем ниже угол падения солнечных лучей. Из-за этого в течение года поступает меньше тепла, а сезоны становятся более контрастными.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из-за особенностей освещения возникают полярный день и полярная ночь. Это резко меняет привычный ритм температуры и влияет на весь ход сезонов.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России лето длиннее, суммарное солнечное тепло заметно выше. Испарение усиливается, и поэтому воздух нередко ощущается более «влажным» и тёплым.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широты формируют разные условия для прогрева поверхности и атмосферы. Поэтому даже при одинаковых временах года погода может сильно отличаться.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средние многолетние температуры, характерные значения для городов Мурманск, Москва, Казань, Новосибирск, Сочи (точные цифры зависят от выбранного периода наблюдений).
</a:t>
            </a:r>
            <a:endParaRPr lang="en-US" sz="725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 юге теплее заметно сильнее, чем на севере: в июле температуры сближаются по широте меньше, чем в январе.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зимой разница «юг—север» максимальна, а в тёплый сезон смягчается, поэтому контрасты усиливаются с наступлением холодов.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различия по широте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 внутри материка осадков обычно меньше. Влажные воздушные массы теряют «силу», добираясь до внутренних районов, и облачность становится реже.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удаления от Атлантического океана и морских побережий климат становится более континентальным. Температура меняется резче, а погода чаще зависит от того, какие воздушные массы приходят.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 на востоке России зима обычно холоднее, а лето — теплее. Поэтому и годовые различия выражены сильнее, чем на западе страны.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 океанов и континентальность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25333"/>
            <a:ext cx="4152000" cy="21675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климатологическим признакам (соответствие школьным картам климата России).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влияние океана уменьшается по мере движения от запада к востоку и внутрь материка.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Континентальность усиливается к востоку: океанический «эффект сглаживания» ослабевает, а температурные различия растут.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и континентальный климат: сравнение районов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перенос приносит в Россию более влажный и относительно тёплый воздух с Атлантики. Чаще всего он влияет на Европейскую Россию, поэтому морозы там обычно слабее и больше облачности.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такие массы двигаются с запада на восток, они теряют влагу и постепенно «меняют характер» местных условий. На карте это можно показать линиями переноса и зонами наибольшего атлантического влияния.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Атлантические воздушные массы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вторжения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арктический воздух приходит с севера и быстро снижает температуру. Из-за этого похолодание может начаться за короткое время, особенно зимой и в начале весны.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похолодание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арктический воздух встречается с более тёплым, усиливаются ветры. Это повышает вероятность метелей и длительных сильных морозов в северных районах.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Метели и сильные морозы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вторжений заметно в погоде: становится холоднее, может увеличиться облачность и усилиться ветер. Поэтому прогнозы часто требуют уточнения даже в течение недели.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погоды за считанные дни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они для северных, северо-западных и центральных районов России. Там температура может резко понижаться и сохраняться несколько суток.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вторжения ощущаются сильнее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воздушных масс меняет погоду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путь: источник воздуха (Атлантика или Арктика) → его движение → взаимодействие с территорией России → изменение температуры, облачности и осадков.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температура понижается примерно на 0,6 °C на каждые 100 м, поэтому местные условия меняются очень быстро. Рельеф также влияет на распределение осадков: на наветренных склонах их больше.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0,6 °C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высоты климат заметно меняется быстрее, чем кажется на равнинах.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Физико-географические закономерности: средний вертикальный градиент температуры в тропосфере (около 0,6 °C/100 м).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свободное движение воздуха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равнина и Западно-Сибирская равнина отличаются слабой пересечённостью: высоких горных барьеров здесь почти нет. Поэтому воздушные массы могут проходить на большие расстояния.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и арктический холод, и тёплый южный воздух нередко продвигаются далеко вглубь материка. На открытой равнине потоки распространяются без серьёзных препятствий, а погода быстро меняется.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учебные данные (относительная шкала 0–100), без привязки к конкретным годам.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сравнительная диаграмма: на влажных побережьях и там, где часто бывают циклоны, осадков больше; в степях и внутренних районах они заметно меньше.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показывает, что главную роль играют доступ влажного воздуха и активность атмосферных возмущений: чем они регулярнее, тем выше средние осадки.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 разных природных районах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Балтийское, Чёрное, Баренцево и Охотское моря заметно смягчают климат прибрежных территорий. Зимой воздух реже становится слишком холодным, а летом жара ощущается слабее.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вода и испарение увеличивают влажность и часто дают пасмурную погоду и туманы. Поэтому у побережий сезонные изменения температуры обычно более плавные, чем во внутренних районах.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территория от берега, тем слабее действует океанический «регулятор» тепла и влаги. В глубине суши климат становится суше и контрастнее по сезонам.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морей и океанов на климат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34616"/>
            <a:ext cx="4152000" cy="1775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по климатическому районированию (качественные характеристики).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общие различия климатических областей по температурному режиму, зимнему сезону, характеру осадков и типичным территориям.
</a:t>
            </a:r>
            <a:pPr algn="l" indent="0" marL="0">
              <a:lnSpc>
                <a:spcPct val="15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от арктических районов к южным климат становится заметно теплее, а зимы короче; осадки обычно увеличиваются там, где есть влажный морской воздух и горные влияния.
</a:t>
            </a:r>
            <a:endParaRPr lang="en-US" sz="116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области России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Черноморское побережье — особый климатический район
</a:t>
            </a:r>
            <a:endParaRPr lang="en-US" sz="2262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зима мягкая: воздух меньше «промораживается», чем во внутренних районах. Часто сохраняется повышенная влажность, а суточные перепады температуры менее резкие.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длинное и тёплое. Тёплая морская поверхность и перенос влажного воздуха поддерживают комфортные условия и делают сезон роста растений заметно длительным.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года: горный заслон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горы защищают побережье от части холодных северных ветров. Поэтому климат ближе к субтропическому, а погодные переходы происходят мягче.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относительные оценки, не являющиеся официальной статистикой за конкретный период.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отражают относительную значимость факторов в среднем по территории: широта и континентальность сильнее всего меняют температуру, а рельеф особенно заметен в горах.
</a:t>
            </a:r>
            <a:pPr algn="l" indent="0" marL="0">
              <a:lnSpc>
                <a:spcPct val="150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для России важны «география + континентальность». Воздушные массы и рельеф делают климат более динамичным и разнообразным, но обычно в меньшей степени.
</a:t>
            </a:r>
            <a:endParaRPr lang="en-US" sz="1149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вклада факторов климата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страны и континентальное положение создают разные условия для воздушных масс. Поэтому один и тот же сезон в разных регионах может ощущаться по-разному.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 внутренних районах чаще усиливаются морозы: холодный воздух закрепляется над сушей. Летом, наоборот, эти же территории быстро прогреваются, и жара может быть ощутимой.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России часто меняется из‑за смены воздушных потоков. В течение недели может приходить то более холодный, то более тёплый воздух, поэтому контрасты заметны особенно ярко.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России бывают сильные контрасты погоды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факторы формируют климат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связи: широта, удалённость от океана, рельеф и воздушные массы → элементы погоды → климат.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 на карте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горы и распределение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влажные территории тянутся вдоль океанов и морей, а также встречаются в горных районах. Самое тёплое положение наблюдается на юге, особенно на Черноморском побережье, где морской воздух приносит больше тепла и влаги.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Широтные различия и крайние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холодные районы находятся на севере и северо-востоке страны. Там влияние низких температур и длительного холодного сезона особенно велико, поэтому климат заметно более суровый.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 формируют географическая широта, удалённость от океанов, воздушные массы и рельеф. Их сочетание создаёт большие различия температуры, осадков и длительности сезонов, делая климат суровым и неоднородным по территории.
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пониманию климата России — в сочетании факторов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2026-05-11T20:28:52Z</dcterms:created>
  <dcterms:modified xsi:type="dcterms:W3CDTF">2026-05-11T20:28:52Z</dcterms:modified>
</cp:coreProperties>
</file>