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точки треугольника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медиан, высот, биссектрис и серединных перпендикуляров дают особые центры треугольника.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входит в школьную геометрию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точки изучают после медиан, высот, биссектрис и серединных перпендикуляров. Их используют в доказательствах, построениях и задачах на длины и углы. В олимпиадах и на контрольных такие точки помогают быстро находить нужные связи.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линии в треугольнике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треугольника с серединой противоположной стороны. Она помогает связать длины сторон и подводит к центроиду, который появляется при пересечении нескольких таких отрезков.
</a:t>
            </a:r>
            <a:endParaRPr lang="en-US" sz="139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проводится из вершины перпендикулярно противоположной стороне (или её продолжению). Пересечение высот приводит к ортоцентру и позволяет распознавать вид треугольника по положению этой точки.
</a:t>
            </a:r>
            <a:endParaRPr lang="en-US" sz="1381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проходит через середину стороны и образует с ней прямой угол. Когда такие перпендикуляры проведены к трём сторонам, они пересекаются в центре описанной окружности.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 две равные части. На её основе возникает инцентр, а также появляется удобный способ работать с расстояниями от точки до сторон и радиусами вписанной 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одного и того же треугольника проводим линии одного типа, и они пересекаются в особых центрах.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возникают замечательные точки
</a:t>
            </a:r>
            <a:endParaRPr lang="en-US" sz="361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Центроид — точка пересечения медиан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Центроид расположен в точке пересечения трёх медиан треугольника. Эту точку связывают с центром масс однородной треугольной пластинки, поэтому идея равновесия здесь особенно наглядна.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масс и равновесие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Центроид делит каждую медиану в отношении 2:1, если считать от вершины. Обычно на рисунке показывают треугольник с тремя медианами и отмечают их внутреннюю точку пересечения.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медианы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вся медиана, то одна её треть равна отрезку от центроида до середины стороны.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постоянную пропорцию: медиана всегда делится центроидом на 2 равные части относительно большей и меньшей долей.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центроид делит медиану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свойство центроида: отношение 2:1 для каждой медианы.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и высоты треугольника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ортоцентр совпадает с вершиной прямого угла. В тупоугольном треугольнике он расположен вне треугольника, что тоже заметно по положению пересечений.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остроугольном треугольнике ортоцентр находится внутри фигуры. Это помогает при проверке: если высоты пересекаются внутри, значит треугольник острый.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— точка пересечения трёх высот треугольника. Высоты образуют перпендикуляры к сторонам, поэтому ортоцентр связан с “геометрией под прямыми углами”.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— точка пересечения серединных перпендикуляров к сторонам треугольника. Он равноудалён от всех трёх вершин, значит существует одна окружность, проходящая через них.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расположение зависит от вида треугольника: в остроугольном центре описанной окружности внутри, в прямоугольном — на середине гипотенузы, в тупоугольном — снаружи.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2622" y="1612725"/>
            <a:ext cx="3545156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отличаются тем, какие линии вы пересекаете, и какой “геометрический смысл” они несут: перпендикулярность, равенство расстояний или деление отрезков.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“особая точка” связана с отдельным набором равенств, поэтому её можно искать по типу линий, а не случайными построениями.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школьных свойств замечательных точек треугольника.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четырех основных центров треугольника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окружности, или инцентр, находится в точке пересечения биссектрис углов треугольника. Он получается из равенства угловых частей, поэтому его поиск начинается именно с биссектрис.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Инцентр всегда лежит внутри треугольника. Поэтому он часто удобен в задачах на вписанную окружность и радиус: достаточно связать расстояния от точки до сторон.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Инцентр равноудалён от всех трёх сторон. Благодаря этому из него можно провести окружность, которая касается каждой стороны треугольника в одной точке.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семейство линий определяется одним правилом для сторон и углов. Поэтому пересечение не «случайно», а напрямую связано с геометрическим свойством треугольника.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показывает: разные системы линий приводят к различным центрам. Это помогает выбрать подходящую конструкцию под задачу и сократить доказательства.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линии дают одну общую точку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планиметрии (материал по медианам, высотам, биссектрисам и серединным перпендикулярам); актуально на 2026 год.
</a:t>
            </a:r>
            <a:endParaRPr lang="en-US" sz="9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том, что инцентр лежит в точке пересечения биссектрис углов треугольника; радиус — перпендикуляр от инцентра к стороне.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центра вписанной окружности (инцентра)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150" y="2248184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6936" y="2248184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замечательные точки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221800" y="2222675"/>
            <a:ext cx="2969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Нагеля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5400" y="2744625"/>
            <a:ext cx="35055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Нагеля связана с вневписанными окружностями: она возникает в задачах, где рассматривают их касания и используют соотношения, отражающие деление периметра треугольника.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91450" y="2222675"/>
            <a:ext cx="2969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Жергонна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055061" y="2744625"/>
            <a:ext cx="35055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Жергонна появляется в треугольнике, когда изучают касания вписанной окружности со сторонами. Через неё формулируются красивые свойства касательных отрезков.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любом невырожденном треугольнике ортоцентр, центроид и центр описанной окружности лежат на одной прямой — прямой Эйлера. Она помогает связать высоты, медианы и серединные перпендикуляры в одной схеме.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прямой центроид делит отрезок между ортоцентром и центром описанной окружности в отношении 2:1. Благодаря этому можно быстро находить нужные отрезки и проверять решения в олимпиадных задачах.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Эйлера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точки всегда выстраиваются в одном порядке вдоль прямой: центроид оказывается между центром описанной окружности и ортоцентром.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диаграмма подчёркивает не только расположение, но и «меру расстояния»: больший участок вдвое больше меньшего, что фиксирует отношение 1:2.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точек на прямой Эйлера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свойства прямой Эйлера; формулировка отношения (2:1) и порядок точек общеприняты.
</a:t>
            </a:r>
            <a:endParaRPr lang="en-US" sz="10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89707"/>
            <a:ext cx="4535700" cy="1678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замечательные точки в разных треугольниках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отражено, где обычно располагаются центры в зависимости от типа треугольника: остроугольного, прямоугольного и тупоугольного.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центр описанной окружности меняет место относительно треугольника столь резко: он уходит наружу при тупом угле, тогда как инцентр сохраняет внутреннее положение.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Планиметрия, раздел о положении центров в зависимости от знаков углов; обобщённые школьные результаты.
</a:t>
            </a:r>
            <a:endParaRPr lang="en-US" sz="11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имен и открытий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работах европейских математиков формировались системные связи между высотами, медианами и окружностями. Это подготовило почву для объединения ключевых центров треугольника в одну теорию.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Нагеля и Жергонна получили распространение в связи со свойствами вневписанных и вписанных окружностей. История их изучения показывает, как школьные темы развивались вместе с математикой.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 Эйлер связал в единую систему ортоцентр, центроид и центр описанной окружности. Так появилась прямая Эйлера — факт, который и сегодня служит опорой для задач.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Начало–середина XVIII века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выборе нужного семейства линий и использовании свойств пересечения: деление отрезков, равноудалённость и перпендикулярность.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по теме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построения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треугольника помогают при построениях окружностей и при поиске точек касания. Часто достаточно построить нужные линии, чтобы получить центр без длинных вычислений.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окружностей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замечательным точкам находят центры описанной и вписанной окружностей. Это облегчает решение задач на радиус и проверку касания: достаточно учесть равные расстояния до вершин или сторон.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Координатные задачи и модели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геометрии такие точки удобно задавать формулами, когда геометрия «превращается» в расчёты. Также они полезны при проверке моделей из картона и чертежей.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в задачах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доказательствах центры выступают как «опорные» точки: они задают равенства расстояний и перпендикулярность. Так сокращаются рассуждения и уменьшается число промежуточных построений.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замечательные точки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есть несколько особых центров, и каждый из них связан с определенной системой линий. Центроид — с медианами, ортоцентр — с высотами, центр описанной окружности — с серединными перпендикулярами, инцентр — с биссектрисами. Эти точки помогают увидеть порядок внутри треугольника и решать задачи доказательно и точно, поэтому они занимают важное место в геометрии 9 класса.
</a:t>
            </a:r>
            <a:endParaRPr lang="en-US" sz="1476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порядок треугольника в четырёх центрах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2026-05-14T03:06:51Z</dcterms:created>
  <dcterms:modified xsi:type="dcterms:W3CDTF">2026-05-14T03:06:51Z</dcterms:modified>
</cp:coreProperties>
</file>