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аварий на химически опасных объектах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возникают химические аварии и чем они опасны.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скрывается химическая опасность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аварии возможны не только на заводах, но и на складах, в лабораториях, холодильных установках, очистных сооружениях и при перевозке веществ. Опасность часто возникает внезапно и быстро распространяется.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аварий на химических объектах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аварии создают разные угрозы: утечку, разлив, пожар, взрыв и загрязнение среды.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похожие аварии требуют разных мер защиты, потому что опасность зависит от вида вещества и способа его выхода.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безопасности жизнедеятельности и промышленной безопасности
</a:t>
            </a:r>
            <a:endParaRPr lang="en-US" sz="6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710"/>
            <a:ext cx="209400" cy="186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Разгерметизация и утечка вещества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повреждения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Разгерметизация возникает из-за трещин, коррозии, износа прокладок или поломки арматуры. Повреждение часто начинается незаметно, а затем быстро превращается в опасную утечку.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выходит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отверстие наружу выходят газ, пары или жидкость. Если вещество испаряется быстро, оно может распространиться дальше места аварии почти сразу.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утечка становится крупной аварией, если вещество попадает в вентиляцию, подвал, водоём или уносится ветром к людям и зданиям.
</a:t>
            </a:r>
            <a:endParaRPr lang="en-US" sz="10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свойства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облака зависит от самого вещества и условий погоды. Хлор тяжелее воздуха и скапливается ниже, а аммиак легче и поднимается выше; важны также ветер, температура и рельеф.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ветру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Токсичное облако обычно уходит по направлению ветра. Оно может быстро затронуть дворы, улицы, низины и подземные переходы, даже если источник находится далеко от людей.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распространяется опасное облако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химическая авария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событий при аварии на химически опасном объекте.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на химически опасном объекте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опасен не только огонь, но и дым. При горении пластмасс, красок, растворителей и реагентов в воздух попадают токсичные вещества, которые быстро отравляют людей.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ускоряет распространение огня. Пламя может перекинуться на соседние ёмкости, повредить трубопроводы и вызвать новые утечки, из-за которых ситуация становится ещё опаснее.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рискованно, если рядом есть пары горючих веществ. В таком случае пожар может перейти во взрыв, а зона поражения резко увеличится.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и разрушение оборудования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происходит, когда газы, пары или пыль скапливаются в замкнутом пространстве и воспламеняются. Опасная смесь может образоваться незаметно и сработать очень быстро.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Ударная волна разрушает стены, окна, резервуары и трубопроводы. Сильнее всего страдают слабые конструкции и ёмкости, которые находятся рядом с эпицентром.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взрыва часто возникают новые утечки и очаги пожара. Это делает аварийную обстановку сложнее, потому что повреждённое оборудование продолжает выпускать опасные вещества.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угрозу представляют ёмкости со сжиженными газами и летучими веществами. Их разрушение может вызвать и вторичное заражение территории, и повторные возгорания.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становится источником аварии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авария начинается там, где вещество хранится, перекачивается или перевозится. Поэтому контроль обычного оборудования особенно важен.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связаны с повседневной работой объекта, а значит, профилактика должна быть постоянной, а не разовой.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наглядного сравнения основных источников аварий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и их особенности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вещества свои поражающие свойства, поэтому и защита от них различается.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определяют не только свойства вещества, но и путь его попадания в организм и скорость распространения.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химической безопасности для школьного курса ОБЖ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19065"/>
            <a:ext cx="324900" cy="25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химическая авария влияет на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вдыхании паров и газа человек начинает кашлять, чувствует першение и может задыхаться. Чем выше концентрация вещества и ближе источник, тем быстрее появляются тяжёлые симптомы.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 глаз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вещества вызывают слезотечение, резь и покраснение глаз уже через несколько секунд. Особенно быстро это происходит при попадании аэрозоля, дыма или мелких капель в воздухе.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Кислоты, щёлочи и некоторые жидкости оставляют химические ожоги, даже если не кажутся опасными сразу. Тяжесть повреждения зависит от времени контакта и площади поражения.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зоне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организм меньше по массе, а дыхание чаще, поэтому одно и то же облако действует на них сильнее. Им труднее быстро покинуть опасное место без помощи взрослых.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последствия химического выброса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вещество попадает в воздух, почву или воду и начинает распространяться от источника.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отравление людей, гибель растений и животных, а также загрязнение ближайших участков.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дни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Страдают колодцы, водоёмы, транспорт, вентиляция, канализация и городские коммуникации.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срок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последствий исчезает быстро, но загрязнённые территории и вода могут оставаться опасными долгое время.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опасную химическую ситуацию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внешние признаки помогают вовремя перейти к тревоге и защите.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химические аварии отличаются от других аварий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авария может быть почти незаметной: нет яркого пламени или сильного шума, но опасное вещество уже распространяется в воздухе, воде или на поверхности земли.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 утечки риск не исчезает сразу. Облако, разлив или загрязнённая пыль продолжают действовать, пока вещество не разложится, не рассеется или не будет удалено.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масштабы аварии сильно влияют ветер, рельеф, низины, подвалы и плотная застройка. Поэтому одно и то же происшествие в разных местах может иметь разные последствия.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поражения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веществ опасность меняется, но при любом контакте важны скорость удаления из зоны и защита слизистых, кожи и дыхательных путей.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путь — через дыхание. Контакт с жидкими реагентами особенно опасен для кожи, а загрязнённые вода и пища создают скрытую угрозу.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химической безопасности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Аварийное оповещение и знаки предупреждения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Сирена над районом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звук сирены заставляет людей остановиться и прислушаться к сообщению. На школьном дворе дети видят, как взрослые закрывают окна, а на стене заметен знак химической опасности, который предупреждает о возможной утечке.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выходу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учреждения висит указатель эвакуации, а рядом показан маршрут движения. На схеме легко узнать противогаз и направление к безопасному месту, чтобы не терять время на поиск выхода.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радио, телефону и громкоговорителю звучит краткое предупреждение с понятными командами. Такое сообщение помогает быстро собрать людей, избежать паники и перейти к действиям по защите, пока опасное облако ещё далеко.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защиты при химической аварии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прозвучал сигнал тревоги, нужно сразу закрыть окна и двери, отключить вентиляцию и взять документы. Затем следует двигаться только по указанному маршруту, не задерживаясь у источника опасности.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неизвестные жидкости, пить воду и есть продукты из опасной зоны, а также пользоваться открытым огнём. При тяжёлых газах нельзя прятаться в подвалах и низких помещениях.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школьникам, пожилым людям и людям с ограниченными возможностями нужна помощь взрослых. Их нужно вывести или сопроводить быстрее и спокойнее, без лишней суеты и толпы.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разных аварий по последствиям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чем чаще всего опасен каждый тип химической аварии и какой ущерб он вызывает.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аварии определяет основной риск: воздух, вода, огонь или разрушения. Поэтому меры защиты всегда выбирают по характеру происшествия.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химических аварий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профилактика важнее ликвидации аварии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оборудования и трубопроводов помогает заметить коррозию, трещины и износ до того, как произойдёт утечка. Это самый надёжный способ не допустить опасного выброса.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Исправные клапаны, датчики и системы контроля позволяют вовремя остановить процесс, если давление или температура выходят за пределы нормы. Тогда авария не успевает разрастись.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хранение веществ и обучение персонала уменьшают число ошибок. Когда люди знают порядок действий, они быстрее замечают проблему и не создают лишней опасности.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обнаружена неисправность, тем меньше заражённая территория, разрушения и затраты на очистку. Поэтому предупреждение аварии всегда эффективнее, чем её долгий разбор и устранение.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химических авариях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авария не всегда заметна сразу, но её последствия могут быть серьёзными. Если знать признаки опасности и правила защиты, можно вовремя спасти здоровье и уменьшить вред для окружающих.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2026-05-21T01:17:38Z</dcterms:created>
  <dcterms:modified xsi:type="dcterms:W3CDTF">2026-05-21T01:17:38Z</dcterms:modified>
</cp:coreProperties>
</file>