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регуляции жизнедеятельности и 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нервная и эндокринная системы поддерживают здоровье подростка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888" y="1480200"/>
            <a:ext cx="3550323" cy="314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постоянно получает сигналы о температуре, боли, голоде и усталости. В подростковом возрасте, когда тело растёт, учёба становится интенсивнее, а режим сна меняется, согласованная регуляция особенно нужна.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регуляция особенно важна в 8 классе
</a:t>
            </a:r>
            <a:endParaRPr lang="en-US" sz="293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регулятора организма
</a:t>
            </a:r>
            <a:endParaRPr lang="en-US" sz="3013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передаёт сигналы очень быстро — в виде нервных импульсов. Поэтому организм почти мгновенно реагирует на свет, звук, боль и необходимость движения.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сигналы — гормоны, которые разносятся кровью. Действие начинается медленнее, зато сохраняется дольше и влияет на рост, обмен веществ и развитие организма.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согласуют работу органов: помогают поддерживать сон, аппетит, эмоции, координацию движений и готовность к опасной ситуации или нагрузке.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 человека
</a:t>
            </a:r>
            <a:endParaRPr lang="en-US" sz="2563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ней относятся головной и спинной мозг. Здесь обрабатывается информация, принимаются решения и формируются команды для всего организма.
</a:t>
            </a:r>
            <a:endParaRPr lang="en-US" sz="1434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образована нервами, которые соединяют органы с центральной нервной системой и передают сигналы в обоих направлениях.
</a:t>
            </a:r>
            <a:endParaRPr lang="en-US" sz="1496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специальные клетки, воспринимающие и передающие нервные импульсы. Их длинные отростки помогают быстро проводить сигнал на большие расстояния.
</a:t>
            </a:r>
            <a:endParaRPr lang="en-US" sz="1382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Синапсы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называются места контакта между нервными клетками. Через них импульс передаётся дальше, от одной клетки к другой.
</a:t>
            </a:r>
            <a:endParaRPr lang="en-US" sz="1526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устройству нервная система может быстро объединять сведения от органов чувств и управлять ответными действиями организма.
</a:t>
            </a:r>
            <a:endParaRPr lang="en-US" sz="14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нервной и эндокринной регуляции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системы решают разные задачи: одна нужна для мгновенного ответа, другая — для длительного влияния на развитие и обмен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выигрывает по скорости, а эндокринная — по длительности действия; вместе они обеспечивают точную и устойчивую регуляцию.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школьному курсу биологии; качественная оценка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4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98374" y="4186700"/>
            <a:ext cx="43995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как основа быстрой защиты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возникает почти сразу после раздражения, без длительного размышления. Это позволяет организму быстро защититься от опасности и уменьшить возможный вред.
</a:t>
            </a:r>
            <a:pPr algn="ctr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endParaRPr lang="en-US" sz="1337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путь, по которому проходит сигнал: рецептор, чувствительный нейрон, нервный центр, двигательный нейрон и рабочий орган. Каждый участок выполняет свою роль.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
</a:t>
            </a:r>
            <a:endParaRPr lang="en-US" sz="127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воспринимает раздражитель: свет, тепло, боль, прикосновение или звук. Затем сигнал превращается в нервный импульс и передаётся дальше.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Отдёргивание руки, моргание или кашель — примеры реакции, которые уменьшают риск ожога, попадания пыли в глаза или раздражения дыхательных путей.
</a:t>
            </a:r>
            <a:pPr algn="ct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Защитное движение
</a:t>
            </a:r>
            <a:endParaRPr lang="en-US" sz="1307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помогают сохранять безопасность и стабильную работу органов. Благодаря им организм отвечает на опасные изменения даже тогда, когда человек не успевает подумать.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endParaRPr lang="en-US" sz="12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нервного импульса при рефлексе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сигнала в рефлекторной дуге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и гормоны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вырабатывают специальные железы: гипофиз, щитовидная железа, надпочечники, поджелудочная и половые железы. Каждая из них имеет свою задачу в организме.
</a:t>
            </a:r>
            <a:endParaRPr lang="en-US" sz="1733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через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попадают в кровь и разносятся по всему телу. Они действуют только на те клетки и органы, которые могут их распознать.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Орган-мишень может находиться далеко от железы, которая выработала гормон. Поэтому эндокринная регуляция соединяет разные части организма в единую систему.
</a:t>
            </a:r>
            <a:endParaRPr lang="en-US" sz="176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управляет ростом, развитием, уровнем сахара в крови, водным балансом и половым созреванием, помогая организму меняться согласованно и постепенно.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внутренней секреции и их функции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железы вырабатывают гормоны и за что они отвечают в 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железы есть своя точная роль, а нарушение работы одной из них отражается на всём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 гипофиз — центр согласования регуляции
</a:t>
            </a:r>
            <a:endParaRPr lang="en-US" sz="2563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получает сигналы от нервной системы и превращает их в команды для эндокринной регуляции. Так нервные и гормональные влияния работают согласованно.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железа получает указания от гипоталамуса и управляет работой других желёз внутренней секреции. Поэтому её называют важным звеном общего контроля.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гипоталамуса и гипофиза помогает сохранять температуру тела, водный баланс, рост, обмен веществ и реакцию на стресс в меняющихся условиях.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 его влияние на организм подростка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возникает, когда организму нужно быстро приспособиться к сложной или опасной ситуации. В ответ выделяется адреналин, а сердце и лёгкие начинают работать активнее, чтобы подготовить тело к действию.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краткой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волнение помогает собраться, быстрее принять решение и не растеряться. Поэтому перед ответом у доски или соревнованием организм может на короткое время стать более внимательным и собранным.
</a:t>
            </a:r>
            <a:endParaRPr lang="en-US" sz="1522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длительного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стресс тянется долго, он мешает нормальному сну, снижает память и портит настроение. Постоянное напряжение также может ослаблять защитные силы организма и усиливать утомляемость.
</a:t>
            </a:r>
            <a:endParaRPr lang="en-US" sz="1394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влияет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стресс часто связан с контрольными работами, большим количеством заданий и недосыпом. Когда нагрузка повторяется каждый день, восстановление идёт медленнее, а самочувствие заметно ухудшается.
</a:t>
            </a:r>
            <a:endParaRPr lang="en-US" sz="13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здоровье подростка
</a:t>
            </a:r>
            <a:endParaRPr lang="en-US" sz="27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здоровье зависит не от одного фактора, а от их сочетания. Особенно важно, чтобы привычки поддерживали восстановление и устойчивость организма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сон и питание, а остальные факторы усиливают их действие. Чем ровнее режим, тем стабильнее самочувствие и работоспособность.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«Системы регуляции жизнедеятельности и здоровье».
</a:t>
            </a:r>
            <a:endParaRPr lang="en-US" sz="14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 условие восстановления регуляции
</a:t>
            </a:r>
            <a:endParaRPr lang="en-US" sz="3044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замедление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вечеру организму нужно снизить активность и подготовиться ко сну. Спокойный режим помогает нервной системе перейти к восстановлению без лишнего напряжения.
</a:t>
            </a:r>
            <a:endParaRPr lang="en-US" sz="124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мозг обрабатывает полученную за день информацию, а утомление постепенно уменьшается. В это время улучшаются внимание, память и общее самочувствие.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восстановление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достаточного сна подростку легче сосредоточиться, быстрее реагировать и учиться. Регулярный режим особенно важен для роста, настроения и устойчивой работоспособности.
</a:t>
            </a:r>
            <a:endParaRPr lang="en-US" sz="121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работа желез внутренней секреции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для гормонов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нужен щитовидной железе для выработки гормонов, которые влияют на обмен веществ и общее развитие. Его недостаток может нарушать нормальную работу регуляторных систем.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 строительный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 роста клеток, обновления тканей и синтеза многих веществ организма. Без достаточного количества белка телу сложнее расти и восстанавливаться после нагрузок.
</a:t>
            </a:r>
            <a:endParaRPr lang="en-US" sz="1719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 колебания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сладкого вызывает резкие изменения уровня глюкозы в крови. После короткого подъёма энергии нередко появляется спад, который мешает учиться и сохранять внимание.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регулярный приём пищи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обмену веществ, а регулярное питание поддерживает устойчивый уровень энергии в течение дня. Если пропускать приёмы пищи, организму труднее работать ровно и без перегрузок.
</a:t>
            </a:r>
            <a:endParaRPr lang="en-US" sz="17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здоровье регуляторных систем
</a:t>
            </a:r>
            <a:endParaRPr lang="en-US" sz="288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полезных привычек, которые помогают нервной и эндокринной системам работать согласованно каждый день.
</a:t>
            </a:r>
            <a:endParaRPr lang="en-US" sz="14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699" y="1171650"/>
            <a:ext cx="2464785" cy="195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Нарушения, связанные с работой систем регуляции
</a:t>
            </a:r>
            <a:endParaRPr lang="en-US" sz="2581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 просит помощи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подросток замечает постоянную усталость, жажду и трудности с концентрацией. Потом могут появиться перепады массы тела и слабость. Такие признаки не всегда кажутся серьёзными, но они помогают вовремя обратить внимание на здоровье и обратиться к врачу.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 учебная нагрузка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щитовидная железа работает неправильно, меняются обмен веществ, темп роста и общее самочувствие. Ребёнок может становиться вялым или, наоборот, слишком возбуждённым. При таких изменениях важно не откладывать обследование.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экран и утомление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за экраном перегружает глаза, и к вечеру появляются резь, покраснение и ухудшение зрения. Если добавить недосып и редкие перерывы, усталость усиливается. Простые правила отдыха помогают снизить риск таких нарушений.
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нарушения регуляции организма
</a:t>
            </a:r>
            <a:endParaRPr lang="en-US" sz="31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симптомов вместе уже могут говорить о перегрузке организма. Особенно важно замечать, когда они повторяются изо дня в день и мешают обычным делам.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 устойчивее проявления симптомов, тем сильнее нарушается равновесие организма. В такой ситуации нужно обратить внимание на режим, сон и питание.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«Системы регуляции жизнедеятельности и здоровье».
</a:t>
            </a:r>
            <a:endParaRPr lang="en-US" sz="15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и их влияние на организм
</a:t>
            </a:r>
            <a:endParaRPr lang="en-US" sz="28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ежедневные действия поддерживают здоровье и работу систем регуляции.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привычки работают вместе: одна поддерживает другую. Если соблюдать их регулярно, организм тратит меньше сил на восстановление и лучше справляется с нагрузками.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«Системы регуляции жизнедеятельности и здоровье».
</a:t>
            </a:r>
            <a:endParaRPr lang="en-US" sz="14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жизни школьника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 доски многие чувствуют волнение: учащается пульс, дыхание становится глубже, а внимание обостряется. Это нормальная работа регуляторных систем, помогающая быстро собраться и начать действовать.
</a:t>
            </a:r>
            <a:endParaRPr lang="en-US" sz="1728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часто появляется напряжение, особенно если мало спали или переживали весь вечер. Стресс может мешать вспоминать материал, но спокойное дыхание и подготовка снижают лишнее волнение.
</a:t>
            </a:r>
            <a:endParaRPr lang="en-US" sz="1758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Спортивное соревнование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старте или во время игры организм готовится к нагрузке: мышцы получают больше кислорода, движения становятся быстрее, а реакция точнее. После окончания усилий важно восстановиться и отдохнуть.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и сна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высыпается, гуляет и делает паузы в учёбе, память работает лучше, а самоконтроль становится устойчивее. Повседневный режим заметно влияет на то, как организм справляется с нагрузкой.
</a:t>
            </a:r>
            <a:endParaRPr lang="en-US" sz="17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 согласованной работы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помогают органам действовать слаженно и приспосабливаться к изменениям. Сон, питание, движение и спокойный режим дня поддерживают эту работу и защищают от перегрузки.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2026-06-01T10:36:41Z</dcterms:created>
  <dcterms:modified xsi:type="dcterms:W3CDTF">2026-06-01T10:36:41Z</dcterms:modified>
</cp:coreProperties>
</file>