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Андреевич Жуковский (1783–1852): поэт, переводчик, наставник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ключевых поэтов начала XIX века: элегии, баллады, переводы и наставничество будущего Александра II.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жил в эпоху быстрых перемен в русской литературе. В его текстах появляется мечтательность, внимание к чувствам человека и к тайнам природы. Творчество связано с романтизмом: внутренний мир, воображение и сильные переживания становятся главным.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Жуковский важен для урока литературы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поэта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 января 1783 — 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родился 29 января 1783 года в селе Мишенское Тульской губернии. Детство и окружение во многом сформировали его будущий интерес к образам природы и размышлениям о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происхождение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Жуковского был помещиком Афанасием Буниным, а мать — пленной турчанкой Сальхой. В биографии будущего поэта заметны черты сложной и необычной семейной истории.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Фамилия от крестного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Фамилию «Жуковский» поэт получил от своего крестного отца. Этот факт показывает, насколько личная судьба переплеталась с обстоятельствами времени и окружения.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первые шаги в литературе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 пансионе и работа с текстами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Московском университетском благородном пансионе Жуковский много читал и пробовал свои силы в переводах. Так он учился “слушать” речь, находить нужный тон и постепенно превращал интерес к книгам в собственный литературный опыт.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«Сельское кладбище» и известность в 1802 году
</a:t>
            </a:r>
            <a:pPr algn="l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1802 году Жуковский напечатал элегию «Сельское кладбище», и его имя стали узнавать. В стихотворении звучат размышления о жизни, одиночестве и том, как быстро проходит время — темы, которые откликаются многим читателям.
</a:t>
            </a:r>
            <a:endParaRPr lang="en-US" sz="131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стал одним из основателей русского романтизма: в центре его поэзии — чувства человека, мечта и печаль, а также красота природы как живой собеседник.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и романтизм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взгляд Жуковского сделал поэзию более лиричной: слова стали ближе к сердцу, а переживания — важнее внешних событий.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романтизме важны воображение и внутренние переживания, и у Жуковского эмоции звучат особенно “по-личному”. Его стихи помогают читателю почувствовать настроение, а не только узнать сюжет.
</a:t>
            </a:r>
            <a:endParaRPr lang="en-US" sz="9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прославился балладами — например, «Людмила», «Светлана», «Кубок» и «Лесной царь». В них смешиваются таинственное, необычные поступки героев и сильные эмоции.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Балладные сюжеты часто выглядят загадочными: события развиваются напряжённо, а читатель ждёт объяснения происходящего. Такой эффект создают образы, ритм и неожиданные повороты.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Жуковского нередко переживают внутреннюю борьбу: страх, надежду, сомнение. Поэтому баллады читаются не только как “истории”, но и как истории чувств.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известна баллада «Светлана» — одна из самых узнаваемых русских романтических баллад. Её помнят за атмосферу и эмоциональную выразительность.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Баллады Жуковского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040570"/>
            <a:ext cx="3848986" cy="213392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Жуковского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тексты поэта и то, чем они особенно важны для понимания его творчества.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таблице видно развитие жанров: от ранней элегии к балладам и затем к стихотворениям с крупными образами свободы и бескрайности, а также к переводам.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заданного описания к слайду.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настроение в стихах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Жуковского природа нередко “разговаривает” с человеком: ночь, туман, море, весна и осень становятся не просто фоном, а способом передать настроение. Так читатель лучше понимает переживания героев.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у Жуковского звучат плавно и мелодично. Поэтому его стихи удобно читать вслух, и они легче запоминаются: настроение как будто закрепляется в слухе и памяти.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как переводчик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для русских читателей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переводил европейских авторов так, чтобы их идеи были ближе русскому читателю. Перевод помогал открыть новые сюжеты, образы и интонации в русской литературе.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Баллады Шиллера и Гёте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обращался к балладному жанру у европейских поэтов. Благодаря переводам русская аудитория знакомилась с драматичным и таинственным звучанием этих произведений.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и ритм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переводах важны не только смысл, но и звучание. Жуковский стремился сохранить лирическую выразительность, чтобы стихотворение легко “ложилось” на русский язык.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«Одиссея» Гомера в последние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жизни Жуковский работал над переводом «Одиссеи» Гомера. Это была большая творческая задача, которая приблизила русских читателей к античной традиции.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было главным в творчестве Жуковского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 его наследии заметны лирика и баллады, а переводы усиливают связь русской культуры с европейской литературой.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поэзия и переводы занимают центральное место: они формируют его литературное лицо и создают мост между традициями.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заданному описанию: соотношение направлений по степени заметности в творчестве.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высоко ценил талант Пушкина и поддерживал его, когда тому приходилось особенно трудно. Он воспринимал поэта как важную часть будущей русской литературы.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1831 году Жуковский подарил Пушкину свой портрет с тёплой надписью. Этот жест показывал уважение и дружеское участие, заметные в их отношениях.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Пушкина Жуковский помогал его семье и старался сохранить память о поэте. Его забота поддерживала связь между прошлым талантом и живой культурой.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с Александром Пушкиным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Николая I → назначение воспитателем Александра Николаевича → педагогическая работа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Жуковский стал наставником наследника престола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считал, что воспитание должно соединять доброту, честность и любовь к знаниям. По его мысли, ученик растёт не только умом, но и нравственным чувством.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придавал особое значение чтению, истории и литературе, потому что через книги человек учится мыслить и понимать других. Важным оставалось и религиозное воспитание.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должно быть воспитание по Жуковскому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Жуковского было существенно, чтобы ребёнок умел сочувствовать, замечать переживания окружающих и уважать человеческое достоинство. Так формируется ответственность за свои поступки.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конечном счёте воспитание по Жуковскому должно вести к выбору «по совести» — когда человек поступает правильно даже без подсказки взрослых и правил.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посетил три страны, что помогло ему увидеть европейскую культуру и природу шире и разнообразнее.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Василии Андреевиче Жуковском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побывал в Германии, Швейцарии и Италии. Поездки расширили его впечатления от культуры, живописи и природы, которые затем нашли отражение в поздних стихах и переводах.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 «Одиссея»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жизни Жуковский в основном жил за границей. При этом он продолжал серьёзную работу над переводом «Одиссеи» Гомера — трудом, который стал для него большой творческой задачей.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апреля 1852 года поэт умер в Баден-Бадене. После смерти его похоронили в Петербурге, и этим завершился жизненный путь одного из главных поэтов русского романтизма.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Жуковского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 Жуковский переходил от раннего успеха к зрелой литературной деятельности и крупным переводческим проектам, одновременно оставаясь заметной общественной фигурой.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этапы сменяют друг друга: литературные достижения идут рядом с работой при дворе и дружеской поддержкой современников, а перевод «Одиссеи» становится итоговой большой задачей.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из биографического обзора жизни Василия Андреевича Жуковского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665" y="1602394"/>
            <a:ext cx="237924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особенности поэзии Жуковского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звучат спокойно и мелодично: читатель легко воспринимает настроение и ритм. Такая «плавность» делает эмоции не резкими, а очень естественными.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эпитеты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выбирает выразительные определения, которые помогают почувствовать картину. Благодаря эпитетам природа и переживания в стихах становятся ярче и понятнее.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сна и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поэзии часто появляются мотивы сна, воспоминаний и прощания. Эти образы помогают передать внутренний мир человека, а не только внешние события.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важнее сюжета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главное — не просто что произошло, а какие чувства возникли у героя. Поэтому его язык помогает читателю сопереживать и глубже понимать переживания.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1548" y="1587736"/>
            <a:ext cx="286090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Жуковского в литературу и культуру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основные направления работы Жуковского и то, почему они были важны для русской культуры.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вклад заметен сразу в нескольких слоях культуры: он обновлял поэзию, расширял круг чтения через переводы и влиял на воспитание людей, связанных с будущим страны.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и литературоведческие материалы о Василии Андреевиче Жуковском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напоминает: поэт способен влиять не только на книги, но и на воспитание, культуру чтения и отношение к человеку. Его пример помогает формировать внимательность к личности.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Жуковского помогает увидеть связь русской литературы с европейской традицией: через переводы и общие мотивы. Так читатель лучше понимает, как развивалась культура разных стран.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Жуковский важен сегодня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учат замечать красоту слова, понимать чувства героев и ценить доброту. Когда читаешь Жуковского, становится проще говорить о переживаниях без грубости и равнодушия.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жизни и творчества Жуковского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Андреевич Жуковский стал одним из главных поэтов русского романтизма. Он был автором баллад, переводчиком и наставником будущего императора Александра II. Его наследие соединяет поэзию, переводы и любовь к литературе.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2026-05-13T03:06:01Z</dcterms:created>
  <dcterms:modified xsi:type="dcterms:W3CDTF">2026-05-13T03:06:01Z</dcterms:modified>
</cp:coreProperties>
</file>