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комедия»: путешествие через Ад, Чистилище и Рай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истине через грех, покаяние и спасение.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создал поэму в эпоху средневекового мировоззрения и личного изгнания. Он выбрал итальянский язык, чтобы говорить о грехе, вине и надежде понятнее и ближе широкому читателю.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Данте Алигьери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 родился во Флоренции в 1265 году и прожил жизнь между литературой и политикой. Он был не только поэтом, но и человеком, хорошо знавшим конфликты своего времени.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 Данте в 1321 году в Равенне. Его личная судьба сделала «Божественную комедию» не отвлечённой поэмой, а размышлением о том, как человеку сохранить достоинство.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1302 году Данте оказался в изгнании и больше не вернулся в родной город. Этот опыт усилил в его творчестве темы утраты, справедливости, ответственности и трудного внутреннего выбора.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как проводник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ведёт Данте через Ад и Чистилище, спокойно объясняя увиденное. Его образ связан с разумом, знанием и умением не теряться даже в страшных обстоятельствах.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выступает как наставник, который помогает герою понимать смысл испытаний. Благодаря Вергилию путешествие становится не только опасным, но и познавательным.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Симметричная композиция подчёркивает порядок и замысел поэмы, а также связь с христианской символикой.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 составляет всё произведение в целом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поэмы и их смысл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события, а духовное движение героя: от падения к очищению и затем к свету.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часть поэмы, тем сильнее надежда и ближе человек к истине.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фрагментов «Божественной комедии» Данте Алигьери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88157" y="3084118"/>
            <a:ext cx="337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Темный лес и начало пути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Темный лес показывает состояние, когда человек сбился с пути и больше не понимает, где добро и где зло.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зверя усиливают тревогу и делают начало пути напряжённым. Они словно преграждают дорогу к выходу из внутреннего кризиса.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страха становится точкой начала. Только признав свою слабость, герой может искать помощь и двигаться дальше.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фрагмент задаёт главный вопрос поэмы: как человеку выйти из духовной тьмы и приблизиться к истине.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эпизода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Врата Ада и их надпись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у входа в Ад звучит как суровое предупреждение: здесь заканчиваются надежда и утешение. Она сразу задаёт торжественный и тревожный тон первой части поэмы.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эпизоде особенно чувствуется строгость суда и необратимость выбора. Короткая формула производит сильное впечатление именно своей безжалостной ясностью.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Данте по кругам Ада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героя от входа в Ад к всё более тяжёлым кругам наказания.
</a:t>
            </a:r>
            <a:endParaRPr lang="en-US" sz="15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воздаяния в Аду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в Аду связано с самим грехом: гордецов унижают, и их высокомерие превращается в бессилие. Так Данте делает вину видимой и понятной.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Предатели погружены в лёд, и это символ полного духовного оцепенения. Принцип контрапассо подчёркивает: расплата раскрывает сущность проступка.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Лжецы страдают от обмана и утраты опоры, потому что разрушали доверие при жизни. Их участь показывает, как ложь возвращается к человеку.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и наказание: примеры из Ада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«Аде» наказание отражает сам грех и его внутренний смысл.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у Данте не случайно: оно наглядно показывает, как грех меняет самого человека и лишает его свободы.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 («Ад»)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история запоминается как рассказ о любви, которая нарушила нравственный закон и привела к гибели. Данте показывает человеческую слабость через сочувствие и боль.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влюблённых навсегда связаны в одном трагическом эпизоде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 («Ад», песнь V)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Данте показывает опасную жажду знания
</a:t>
            </a:r>
            <a:endParaRPr lang="en-US" sz="2906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ведёт слишком далеко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Улисс не останавливается перед границами, поставленными человеку. Его стремление узнать больше звучит смело и вдохновляюще, но в поэме оно оборачивается риском, потому что разум отрывается от нравственной ответственности.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вызывает интерес и тревогу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показывает Улисса как сильную личность, умеющую увлечь других словом и идеей. Однако за этой силой скрыта опасность: желание открыть новое становится разрушительным, если не подчинено совести и мере.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ключевых фрагментах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эпизоды поэмы по-разному воздействуют на читателя и помогают увидеть внутреннее движение героя.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меняется от страха к надежде, поэтому путь Данте воспринимается как духовное взросление.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фрагментов «Божественной комедии» Данте Алигьери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Чистилище: место надежды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испытание связано с исправлением прежнего греха. Здесь важны терпение, смирение и готовность стать лучше, а не страх перед окончательным приговором.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очищения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Души попадают сюда не для вечного наказания, а для очищения. С первых шагов чувствуется, что перед ними открыт путь к изменению и духовному росту.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Чистилище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герой, тем сильнее ощущаются надежда и свобода. Движение вверх становится знаком приближения к истине и внутренней гармонии.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к свету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8157" y="3084118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поэме работает образ пути вверх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поэме помогает увидеть духовное направление героя. Он противопоставлен тьме и напоминает о приближении к истине, чистоте и ясности мысли.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связана с преодолением тяжести греха. Чем выше путь, тем меньше власти имеет страх, а человек чувствует больше внутренней свободы.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показывает, что к добру нельзя прийти сразу. Нужны усилие, терпение и постепенное движение, как в настоящей работе над собой.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передаёт надежду на изменение. Оно означает не только путь в пространстве, но и подъём души к гармонии и спокойствию.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 — образ духовного света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 ведёт Данте в Рай спокойно и уверенно. Её присутствие помогает герою не бояться высоты и видеть путь к истине без сомнений и растерянности.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 как проводник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соединяются личная любовь поэта и представление о небесной чистоте. Беатриче не просто персонаж, а символ света, мудрости и духовной красоты.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образ и высокий идеал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фрагментов
</a:t>
            </a:r>
            <a:endParaRPr lang="en-US" sz="308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приёмами Данте делает образный мир поэмы ярким и запоминающимся.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помогают не только представить события, но и понять их нравственный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каждый поступок имеет последствия, а человек отвечает не только перед другими, но и перед собственной совестью.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 размышлять о выборе, знаниях и ответственности. Эти вопросы важны и сейчас, когда приходится принимать решения и оценивать их последствия.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Данте помогают говорить о добре и зле простым, но глубоким языком. Поэтому произведение остаётся полезным и близким школьникам.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Данте — это путь человека к истине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поэмы показывают, как заблуждение сменяется пониманием, а страх — надеждой. Данте напоминает: человек меняется, когда умеет видеть свои ошибки и стремится к добру.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2026-05-23T00:00:34Z</dcterms:created>
  <dcterms:modified xsi:type="dcterms:W3CDTF">2026-05-23T00:00:34Z</dcterms:modified>
</cp:coreProperties>
</file>