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и нарицательные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 называют по-разному: точно или обобщённо.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называют одного конкретного человека, место или предмет, а другие — целую группу похожих объектов. Благодаря этому речь становится точной, а большая буква сразу подсказывает, что слово особенное.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не путаться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называют только одного человека, один город, одну реку, одно животное или одну книгу. Они выделяют предмет среди многих похожих.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имена собственные пишутся с большой буквы. Это важный знак: он показывает, что слово обозначает не всех сразу, а одного конкретного.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имена людей, названия городов, рек, улиц, клички животных и названия произведений. Такие слова помогают назвать именно то, что нужно.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имена собственные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в именах людей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ребёнка есть своё имя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сидят ребята, но у каждого есть своё имя: Анна, Иван, Дима. Имя помогает сразу понять, о ком идёт речь. Поэтому оно начинается с большой буквы и отличается от общего слова «ученик».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фамилия и отчество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может быть не только имя, но и фамилия, а иногда ещё и отчество: Петрович, Семёнов, Ивановна. Все эти слова тоже пишутся с большой буквы. Они называют одного конкретного человека, а не целую группу.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Ласковая форма остаётся именем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имя звучит ласково — Коля, Маша, Дима, — большая буква сохраняется. Оно всё равно остаётся именем собственного человека. Так в записи сразу видно, что перед нами не просто слово, а чьё-то имя.
</a:t>
            </a:r>
            <a:endParaRPr lang="en-US" sz="9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в названиях мест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 называют только один конкретный город: Казань, Самара, Тверь. У каждого такого слова своё место на карте, поэтому оно пишется с большой буквы.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тоже имеют собственные названия, например улица Лесная. Оно относится не ко всем улицам сразу, а только к одной. Здесь большая буква помогает не перепутать адрес.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рек и озёр выделяют одно-единственное место: Волга, Байкал, Нева. Эти слова звучат как особые имена, поэтому начинаются с большой буквы.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стран, например Россия, тоже относятся к именам собственным. Они обозначают одно государство, а не целую группу. Поэтому в таких словах всегда нужна большая буква.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«кот», «собака» и «кошка» называют любых животных этого вида. А кличка выделяет одного питомца среди всех остальных, как будто даёт ему личный знак отличия.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Шарик, Мурка, Рыжик, Тузик и Барсик — это не просто красивые слова, а настоящие имена животных. Они пишутся с большой буквы, потому что обозначают одного любимца.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может жить много кошек, но Мурка будет только одна. Именно кличка помогает понять, о каком животном говорят, и делает имя по-настоящему особенным.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Клички животных — это тоже имена собственные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названий чаще всего пишутся с заглавной буквы и берутся в кавычки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сказки, фильмы и спектакли получают свои собственные имена. Это помогает не перепутать одно произведение с другим и сразу узнать нужное название.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нарицательные называют не один предмет, а целую группу похожих: мальчик, город, река, кот, книга, дерево. Это обычные названия для многих предметов сразу.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имена нарицательные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подходит каждому предмету своего вида. Например, слово «кот» можно сказать про любого кота, а слово «город» — про любой город на карте.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является особым названием, оно пишется с маленькой буквы. Это простой знак, который помогает отличить общее слово от собственного имени.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1275" y="1471725"/>
            <a:ext cx="12645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62" y="3291930"/>
            <a:ext cx="168600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 много похожих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название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«город» подходит ко многим местам сразу: к Москве, Казани, Твери и ещё сотням других. Оно не указывает на один-единственный объект, а называет целую группу.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имя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«Москва» обозначает только один город. Оно выделяет его среди всех остальных и делает название точным. Здесь уже нужна большая буква, потому что это имя собственное.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работают пары: река — Волга, девочка — Маша, кот — Барсик. Первое слово общее, а второе называет одного конкретного героя, как по имени.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по смыслу и по тому, что именно оно называет.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определить: собственное или нарицательное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называют одного конкретного человека, город, реку, животное или книгу, поэтому они всегда пишутся с большой буквы, даже если стоят не в начале предложения.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помогает сразу заметить, что слово особенное и указывает только на один объект. Это делает запись точной и понятной для читателя.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нарицательные обозначают целую группу похожих предметов: девочка, город, река, кот. Для таких слов в русском языке нужна маленькая буква.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задай себе вопрос: это одно-единственное название или общее слово для многих? Ответ подскажет, какую букву выбрать в начале слова.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написания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«Маша читает книгу» слово «Маша» называет конкретную девочку, а слово «книга» — любой такой предмет. Поэтому они пишутся по-разному.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читаем предложение, важно замечать не только смысл, но и букву в начале слова. Она подсказывает, это личное имя или обычное название.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предложении работают по-разному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сначала может обозначать целую группу предметов, например птицу, цветок или небесное тело. В таком значении оно пишется с маленькой буквы.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названием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это слово выбирают как имя для города, собаки, магазина или человека, оно начинает называть только один объект и становится особым.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буква — новый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сразу показывает, что перед нами имя собственное. Один знак меняет значение слова и помогает понять его точнее.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обычное слово становится особым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может изменить смысл слова и показать, что это имя собственное.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написания имён собственных в русском языке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заглавная буква помогает не перепутать общее слово с особым названием и делает запись точной.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«мальчик — Петя» первое слово называет любого мальчика, а второе — одного конкретного ребёнка. Так видно разницу между общим и особым названием.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сравнения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«город — Омск» тоже помогает сравнить значения: одно слово подходит многим городам, а другое указывает только на один. Большая буква здесь очень важна.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«кот — Рыжик» общее название показывает вид животного, а кличка выделяет одного питомца. Значит, перед нами два разных типа слов.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«река — Нева» напоминает: нарицательное слово даёт общее название, а собственное называет единственный объект. Такие сравнения хорошо тренируют внимательность.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пишут имена собственные с маленькой буквы: иван, москва, шарик. Из-за этого слово выглядит как обычное и теряет свою особенность.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кличку животного с названием предмета. Если это имя питомца, нужна заглавная буква: Барсик, Мурка, Тузик.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тетрадях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594654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38" y="3358642"/>
            <a:ext cx="225675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разницу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собственное можно сравнить с личным паспортом слова: оно называет только одного человека, город, животное или книгу и не подходит для всех подряд.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имя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нарицательное — это общее название для многих похожих предметов. Оно помогает говорить сразу о целом классе вещей, а не об одном-единственном.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название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работает как маленький маячок: она сразу показывает, что слово особенное. Так легче не ошибиться и написать слово правильно.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подсказывает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понять, нужна ли заглавная буква.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письмом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часто рядом стоят общие слова и имена собственные: школа, класс, тетрадь — это нарицательные слова, а Марина и Барсик — собственные.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встречаются на уроках, в дневниках и на обложках книг. Если внимательно смотреть на букву в начале слова, ошибиться становится гораздо труднее.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книг и журналов тоже помогают увидеть разницу. «Мурзилка» — имя собственное, потому что это точное название одного издания, а не любого журнала.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 навсегда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собственные называют одного конкретного человека, место, животное или предмет и пишутся с большой буквы. Имена нарицательные называют группу похожих предметов и пишутся с маленькой буквы.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2026-05-21T20:20:36Z</dcterms:created>
  <dcterms:modified xsi:type="dcterms:W3CDTF">2026-05-21T20:20:36Z</dcterms:modified>
</cp:coreProperties>
</file>