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ключевые этапы жизни растения от семени до увядания.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индивидуального развития растений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развития растений помогает следить за их ростом и улучшать урожай. Это важно в сельском хозяйстве и при воспитании растений дома или в школе.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изучать развитие растений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начинается с семени, которое прорастает при благоприятных условиях. Зародыш превращается в росток, готовый к самостоятельному развитию.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семени к ростку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Однажды растение достигает зрелости, начинает формировать цветы. Этот этап важен для размножения и продолжения вида.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Взрослое растение и цветение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цветения образуются плоды с семенами. С развитием плодов растение постепенно стареет и завершается жизненный цикл.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плодов и старение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стадии жизненного цикла растений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прорастания семян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1294925" y="2513800"/>
            <a:ext cx="3169200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Посев семян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помещают в почву, где они получают необходимую влагу и тепло.
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2846725" y="4977950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впитывает воду, зародыш активизируется и начинает расти.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6308925" y="3869025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ростка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семени выходит росток, пробивающийся сквозь почву на поверхность.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8423100" y="2208150"/>
            <a:ext cx="30168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листьев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ростка появляются первые листья, начинается фотосинтез и дальнейшее развитие растения.
</a:t>
            </a:r>
            <a:endParaRPr lang="en-US" sz="1700" dirty="0"/>
          </a:p>
        </p:txBody>
      </p:sp>
      <p:sp>
        <p:nvSpPr>
          <p:cNvPr id="12" name="Text 5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клеток в верхушках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Верхушки корней и побегов активно делятся, создавая новые клетки. Это основа роста и увеличения размеров растения.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корней и листьев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этих клеток формируются основные органы: корни закрепляют растение, листья участвуют в фотосинтезе, стебли поддерживают структуру.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8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Вегетативный рост — как растут органы растения
</a:t>
            </a:r>
            <a:endParaRPr lang="en-US" sz="318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скорость роста приходится на стадию молодого растения, когда происходит активное формирование органов.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возрастом рост замедляется из-за снижения деления клеток и перенаправления ресурсов.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5 класса, 2020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роста на разных этапах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обеспечивает энергию для фотосинтеза, влияя на скорость роста и формирование листьев.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растущие у окна, получают больше света и лучше развиваются, чем те, что находятся в тени.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света в развитии растений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150" y="2325000"/>
            <a:ext cx="387900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9760" y="3714524"/>
            <a:ext cx="266681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9150" y="5104049"/>
            <a:ext cx="387900" cy="38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989300" cy="11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температуры и влаги на растения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1535150" y="2107800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Оптимальная температура ускоряет прорастание и рост; слишком холодно или жарко замедляет процессы.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1535150" y="3497324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переносит питательные вещества и поддерживает клеточный тургор, необходимый для роста тканей.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1535150" y="4886849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условиям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растения, например кактусы, приспособлены к дефициту влаги, сохраняя воду в тканях.
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369890"/>
            <a:ext cx="5955300" cy="198801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Справочник школьника, 2022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Оптимальные условия для роста культур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растения требуют специфических условий температуры и влажности для максимального роста.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растение лучше развивается при особых условиях, что важно учитывать при выращивании.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466"/>
            <a:ext cx="5486400" cy="32361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1850" y="1237466"/>
            <a:ext cx="5486400" cy="323611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Ауксины стимулируют удлинение побегов и влияют на направление роста. Они помогают растению ориентироваться к свету, улучшая фотосинтез.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53134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ауксинов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181700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Гиббереллины ускоряют прорастание и рост, а цитокинины способствуют делению клеток, обеспечивая развитие органов и тканей.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84259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гиббереллинов и цитокининов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в росте растений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детерминации закладывает будущую функцию клетки, после чего начинается дифференцировка, при которой клетки меняют форму и свойства для выполнения специализированных задач.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Окружающая среда и генетические программы влияют на то, какие клетки образуются, например, формируются сосудистые ткани, обеспечивающие транспорт воды и питательных веществ внутри побега.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растения изначально одинаковы, но в процессе развития они получают сигналы, которые направляют их на формирование конкретных тканей и органов, таких как кожица или сосудистая система.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Детерминация и дифференцировка клеток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развития растения от семени до плода
</a:t>
            </a:r>
            <a:endParaRPr lang="en-US" sz="29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жизненного цикла растения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светового дня существенно влияет на запуск цветения; некоторые растения цветут только при длительном дневном свете, что важно для адаптации к сезону.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растения играет роль — цветение наступает после достижения определённой стадии зрелости, обеспечивая успешное размножение и сохранение вида.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Температурный режим тесно связан с цветением; у некоторых культур оптимальная температура для цветения строго определена и влияет на качество завязи.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регулируют процесс цветения, активируя формирование цветков и переход от вегетативного роста к генеративному развитию растения.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Цветение: условия и особенности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450" y="1380407"/>
            <a:ext cx="11135100" cy="481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0825" y="3208825"/>
            <a:ext cx="48648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— перенос пыльцы на рыльце цветка — происходит через различные способы: насекомые, ветер или вода. Этот процесс необходим для оплодотворения и последующего образования семян.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6406375" y="3208898"/>
            <a:ext cx="52626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успешного опыления в цветках начинают формироваться плоды, в которых развиваются семена. Например, яблоня опыляется пчёлами, а кукуруза — с помощью ветра, что отражает разнообразие стратегий размножения.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и образование плодов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однолетних растений весь жизненный цикл завершается примерно за год, а многолетние могут жить десятилетиями, постепенно старея и замедляя рост.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93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год
</a:t>
            </a:r>
            <a:pPr algn="ctr" indent="0" marL="0">
              <a:lnSpc>
                <a:spcPct val="120004"/>
              </a:lnSpc>
              <a:buNone/>
            </a:pPr>
            <a:r>
              <a:rPr lang="en-US" sz="98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96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однолетние растения завершают свой жизненный цикл в течение одного сезона, от прорастания до отмирания.
</a:t>
            </a:r>
            <a:endParaRPr lang="en-US" sz="393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условия, количество света и наличие вредителей существенно влияют на развитие растений, часто ускоряя или замедляя рост и формирование органов.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экология с её загрязнением и дефицитом питательных веществ приводит к замедлению роста растений по сравнению с условиями естественной среды, например, лесного участка.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 на развитие растения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Клубни, как у картофеля, служат запасом питательных веществ, что помогает выжить в неблагоприятных условиях и обеспечивает развитие новых растений.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Луковицы, например у тюльпанов, запасают питательные вещества и позволяют растениям перезимовывать, быстро начав рост при наступлении весны.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адаптируются к среде, формируя специализированные органы, например, плотные и мясистые листья у кактусов для сохранения влаги.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в развитии растений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циклы различных растений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1175750" y="1653729"/>
            <a:ext cx="50733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Развивается медленно, на достижение зрелости уходит десятилетия, а общая продолжительность жизни может составлять 200–300 лет, что делает его долгожителем среди древесных пород.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2463550" y="3300051"/>
            <a:ext cx="50733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Одуванчик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Прорастает и цветет быстро, за одно лето образует множество семян, что способствует широкому распространению и быстрому восстановлению популяций.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8500" y="4970836"/>
            <a:ext cx="50733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Подсолнечник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длится всего несколько месяцев, за которые происходит прорастание, рост, цветение и плодоношение, что обеспечивает рациональное использование ресурсов.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стадиях развития помогают агрономам выбирать оптимальные сроки посева и сбора урожая, увеличивая продуктивность сельского хозяйства.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особенностей роста способствует выведению устойчивых сортов, способных адаптироваться к изменяющимся условиям и противостоять болезням.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комнатными растениями становится эффективнее при понимании их жизненных циклов, что способствует их здоровью и декоративности.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знания важны для решения экологических задач и сохранения биоразнообразия, помогая принимать обоснованные решения в природоохранной деятельности.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6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изучения развития растений
</a:t>
            </a:r>
            <a:endParaRPr lang="en-US" sz="316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7236" y="0"/>
            <a:ext cx="4673479" cy="59082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725" y="2728650"/>
            <a:ext cx="6332400" cy="27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этапов развития растений необходимо для улучшения ухода, повышения урожайности и сохранения природы. Эти знания откроют новые возможности в науке и профессиях, связанных с растительным миром.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630325" y="487150"/>
            <a:ext cx="6332400" cy="19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развития растений для будущего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2026-05-08T10:12:29Z</dcterms:created>
  <dcterms:modified xsi:type="dcterms:W3CDTF">2026-05-08T10:12:29Z</dcterms:modified>
</cp:coreProperties>
</file>