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XIX–XX веков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перелома, поиска новых форм и острых вопросов о 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на рубеже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городов, социальные перемены и мировоззренческий кризис изменили жизнь и литературу. На этом фоне усилились религиозные поиски, интерес к философии и ощущение нестабильности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реализма и его переосмысление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реализм по-прежнему опирается на жизненную достоверность и точность психологического наблюдения, но все чаще показывает неустойчивость мира и кризис личности.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и драматургии возрастает роль подтекста, лиризма и выразительной детали: важнее становится не событие само по себе, а скрытое внутреннее напряжение.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Бунина классическая традиция не исчезает, а усложняется: она становится более философской, тонкой и внимательной к переживаниям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человек в мире невысказанного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обновил театр, сделав молчание, паузу и недосказанность важнее громких признаний. В его пьесах смысл часто рождается между репликами, а не в них.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«Вишнёвом саде» и «Трёх сёстрах» герои ощущают, что время меняется без их участия. Их мечты сталкиваются с реальностью, где решительное действие почти невозможно.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Бунин: точность детали и трагизм памяти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соединяет ясность классической прозы с лирической глубиной. Его слово точно передает оттенки чувства, движения памяти и хрупкость мгновения.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особенно заметны мотивы уходящей России, одиночества, утраты и невозможности удержать счастье. Личное переживание всегда связано с ощущением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внимательно работает с цветом, светом, запахом и звуком. Благодаря этой точности его проза и стихи кажутся одновременно сдержанными и очень эмоциональными.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как ведущий модернистский метод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считали, что художественный образ должен намекать на скрытый смысл, а не исчерпываться прямым описанием. Поэтому реальность в их поэзии всегда многослойна.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важны музыкальность стиха, идея двух миров, мифологические мотивы, чувство тайны и духовного поиска. Мир здесь воспринимается как знак более высокого порядка.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Прекрасной Дамы, города-призрака и грядущей катастрофы выражают одновременно надежду и тревогу. Символизм стремится уловить предчувствие исторического перелома.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рубежа веков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каждое направление по-своему отвечает на кризис эпохи и пересматривает образ слова.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эксперимент, тем дальше направление от классической нормы; при этом акмеизм выбирает обновление без полного разрыва.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сводная интерпретация по материалам школьного курса русской литературы; качественная шкала, без точных статистических данных.
</a:t>
            </a:r>
            <a:endParaRPr lang="en-US" sz="4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51892"/>
            <a:ext cx="794400" cy="6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Я. Брюсов, К. Д. Бальмонт, А. А. Блок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Брюсов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Брюсов воспринимается как мастер строгой формы и интеллектуальной дисциплины. Его поэзия подчёркивает культуру стиха, точность выражения и сознательную работу художника со словом.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строит лирику на музыкальности, стремительном ритме и яркой эмоциональности. Его стих стремится передать мгновенное чувство, движение и внутреннюю вибрацию переживания.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символистскую мистику с историческим чувством эпохи. В его поэзии Петербург, Россия и предчувствие катастрофы превращаются в главные образы духовной тревоги.
</a:t>
            </a:r>
            <a:endParaRPr lang="en-US" sz="10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Блок: поэт истории и судьбы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цикле «Стихи о Прекрасной Даме» поэтический мир строится на ожидании идеала, вере в духовное преображение и мотиве служения высокой цели.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у Блока усиливаются темы России, революции и исторического разлома. Его лирика соединяет мистический идеал, ночной город, метель и тревожное ожидание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предметность, земная конкретность
</a:t>
            </a:r>
            <a:endParaRPr lang="en-US" sz="2278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туманность символистской поэтики. Он требовал точного слова, ясного образа и уважения к реальному, зримому миру.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предметность и композиционную стройность. Для них важно не растворять смысл в намёках, а выстраивать его в чёткой и выразительной форме.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в акмеизме не отвергается, а осмысляется заново. Античность, классика и исторический опыт становятся опорой для современного поэтического высказывания.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Гумилёв, А. А. Ахматова и О. Э. Мандельштам по-разному развивали это направление, но всех объединяло стремление вернуть слову весомость и 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символизма и акмеизма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два ведущих направления по-разному понимают реальность, образ, язык и роль личности в поэзии.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стремится к скрытым смыслам и духовным соответствиям, а акмеизм возвращает поэзии предметность, точность и конкретность изображения.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символизма и акмеизма в русской поэзии рубежа XIX–XX веков.
</a:t>
            </a:r>
            <a:endParaRPr lang="en-US" sz="6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Ахматова: психологическая лирика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передаёт сильные чувства предельно сдержанно: любовь, разлука и вина раскрываются через короткую реплику, точную деталь и напряжённый внутренний монолог.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часто напоминают драматическую сцену, где важны паузы, недосказанность и скрытый конфликт. Так рождается ощущение личной драмы без лишнего пафоса.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мотивы её поэзии — достоинство, одиночество и память. Через них Ахматова показывает, как частная судьба человека соединяется с историческим временем.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разрыв с традицией и культ нового языка
</a:t>
            </a:r>
            <a:endParaRPr lang="en-US" sz="237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стремились разрушить привычные литературные нормы и показать, что искусство должно говорить языком нового века — резким, смелым и экспериментальным.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свободно обращались со словом, ритмом и графикой текста, усиливая звучание речи и создавая эффект неожиданности, динамики и визуальной выразительности.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футуристов по-разному понимали новаторство, но всех объединяли восхищение городом, техникой, скоростью и ощущением исторического ускорения.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выступления и манифесты стали вызовом литературному канону: футуризм не просто обновлял форму, а заново определял границы поэтического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Маяковский: поэзия города, энергии и протеста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превращает стих в мощное эмоциональное высказывание: разговорная интонация, резкий ритм и плакатная выразительность помогают ему говорить о толпе, одиночестве и любви. В центре его поэзии — напряжённый современный город.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лирический герой остро чувствует социальную несправедливость и время перемен. Поэтому темы революции, будущего и протеста звучат у Маяковского не отвлечённо, а как личный, предельно обострённый опыт.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к новому художественному языку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изменений в русской литературе рубежа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рубежа веков: психологизм и философская проблематика
</a:t>
            </a:r>
            <a:endParaRPr lang="en-US" sz="206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рубежа веков внимательно исследует сознание героя: страх, сомнение, память и моральный выбор становятся не менее важными, чем внешнее действие или сюжетный поворот.
</a:t>
            </a:r>
            <a:endParaRPr lang="en-US" sz="109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Горького, Андреева и Бунина человек часто оказывается один на один с миром, социальной несправедливостью и внутренним надломом, не находя простых и окончательных ответов.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этих произведений проходят через ситуации, где невозможно выбрать без потерь. Именно поэтому проза времени так настойчиво ставит вопросы ответственности, вины и человеческого достоинства.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прозы характерны кризисные моменты жизни: утрата опоры, столкновение с неизбежностью и ощущение предела. Через них раскрывается философская глубина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рубежа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встречаются в поэзии, драме и прозе, но особенно ярко проявляются там, где личная судьба соотносится с историческим переломом.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сосредоточена на кризисе человека и времени: частная жизнь постоянно осмысляется на фоне истории, города и предчувствия перемен.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русской литературы рубежа XIX–XX веков на основе программных произведений и литературоведческих обзоров.
</a:t>
            </a:r>
            <a:endParaRPr lang="en-US" sz="5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журналы, кружки и манифесты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«Весы», «Золотое руно» и «Аполлон» задавали пространство литературной полемики, где обсуждались новые стили, эстетические программы и границы художественного эксперимента.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салоны и объединения помогали писателям и поэтам не только публиковать тексты, но и формулировать свои взгляды на искусство, язык, традицию и творческую свободу.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Манифесты и декларации фиксировали разногласия между направлениями и делали литературную борьбу частью культурной жизни эпохи, а не только вопросом личного вкуса.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эпохи рубежа XIX–XX веков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стала настоящей лабораторией модернизма: она обновила поэтический язык, драматургию и способы изображения человека, подготовив культурный перелом XX века.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открытия важны и сегодня, потому что именно здесь были найдены новые формы разговора о свободе, истории, памяти и кризисе личности в изменяющемся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веков: от традиции к новому видению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рубежа XIX–XX веков соединила классическое наследие и смелый эксперимент, оставив русской литературе психологическую глубину, точность формы и язык, способный говорить о кризисе и надежде.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2026-05-23T21:47:53Z</dcterms:created>
  <dcterms:modified xsi:type="dcterms:W3CDTF">2026-05-23T21:47:53Z</dcterms:modified>
</cp:coreProperties>
</file>