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27. Also, wer ist wie?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спросить по-немецки, какой кто, и сразу ответить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знаем приветствия, местоимения и простые фразы о себе. Сегодня добавим короткие описания людей по-немецки и потренируем формы sein: ich bin, du bist, er ist, sie ist.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умеем, а что узнаем сегодня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Also, wer ist wie? помогает спросить: кто какой? Так мы узнаём, каким является человек, герой картинки или одноклассник, и сразу связываем вопрос с ответом.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Wie ist er? Wie ist sie? Wie bist du? очень короткие, но полезные. Они помогают назвать признак человека и не потеряться в длинной фразе.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тоже звучит просто: Er ist nett. Sie ist groß. Ich bin ruhig. Такие предложения легко запомнить, потому что они короткие и опираются на знакомые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урока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groß, klein, dick и dünn описывают рост и телосложение. Для детей особенно удобно видеть их как пары противоположностей: groß — klein, dick — dünn.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blond и braun помогают говорить о внешнем виде. Если рядом стоит картинка или персонаж, значение слова запоминается быстрее и без длинного объяснения.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внешности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60258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25955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37648"/>
            <a:ext cx="218400" cy="225445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характера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nett часто используют, когда хотят сказать, что кто-то хороший и приятный. Его легко повторять в паре с именем или картинкой героя.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сказать о смелом и умном человеке. Они хорошо подходят для сказочных героев, учеников и друзей, которых хочется похвалить.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mutig und schlau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подходит спокойному человеку, который не шумит и ведёт себя тихо. Оно удобно для коротких описаний в классе и дома.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ruhig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подходит человеку, который доброжелателен и приятно общается. В короткой фразе оно звучит очень естественно: Die Lehrerin ist freundlich.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freundlich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весёлом человеке, который любит шутки и смех. Пример простой: Mein Freund ist lustig. Слово сразу вызывает улыбку.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lustig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ответ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перейти от вопроса к короткому описанию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bin нужна, когда мы говорим о себе: Ich bin ruhig. Это самый знакомый вариант, потому что ребёнок сразу говорит про себя и свои качества.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bist и ist помогают описать другого человека: Du bist nett. Er ist groß. Sie ist freundlich. Они часто встречаются в коротких ответах на вопрос.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людей несколько, используется sind: Sie sind lustig. Все эти формы относятся к глаголу sein и означают «быть», поэтому их важно узнавать в речи.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sein в настоящем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groß — klein, laut — ruhig, alt — jung и dick — dünn делают значение понятнее. Ребёнок видит различие сразу, особенно если рядом стоят два героя или две картинки.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повторять вслух и показывать жестом. Тогда новое слово не висит в воздухе, а цепляется за понятный образ и запоминается быстрее.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слова помогают запоминать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спросить о признаке: Wie ist er? или Wie ist sie? Здесь дети учатся замечать местоимение и подбирать правильную форму глагола sein.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начинается с простого вопроса: Wer ist das? Потом идёт ответ с именем, и сразу понятно, о ком говорят. Такая схема очень удобна для парной работы.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слов wer, das, wie, er, sie и ist помогает говорить увереннее. Чем чаще ребёнок слышит образец, тем легче ему сказать его самому.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короткие и ясные: Er ist nett und lustig. Sie ist klein und freundlich. В них легко менять только одно слово, не ломая всю фразу.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про одноклассников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Лина. Она идёт в школу с зелёным рюкзаком и улыбается, потому что сегодня у неё хорошее настроение. Sie ist klein und freundlich. Рядом можно показать тетрадь или мяч — так героиня становится совсем живой.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Лина с рюкзаком и улыбкой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Бен. Он стоит во дворе школы с мячом и смотрит на друзей. Er ist groß und ruhig. Картинка с мячом, тетрадью и школьным двором помогает легко представить героя и запомнить его описание.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 на перемене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друга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вопроса к готовому ответу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на вопросах Wer ist das?, Wie ist er? и Wie ist sie?, а также на коротких моделях с глаголом sein.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видят знакомые лица и называют человека по-немецки. Фраза Das ist ... помогает быстро перейти от картинки к 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спрашивает: Wie ist er? Второй отвечает коротко и ясно: Er ist nett. Так слова сразу работают в диалоге.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на перемене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одноклассников и друзей звучит естественно: Die Lehrerin ist freundlich. Der Junge ist mutig. Немецкий язык становится частью обычного дня.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входит в школьный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75" y="917193"/>
            <a:ext cx="2104800" cy="201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431" y="917181"/>
            <a:ext cx="2104800" cy="2016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3467" y="917181"/>
            <a:ext cx="2104800" cy="20164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25" y="917193"/>
            <a:ext cx="2104800" cy="201641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6437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мальчик у доски
</a:t>
            </a:r>
            <a:endParaRPr lang="en-US" sz="1356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стоит рядом с классной доской и держит тетрадь. Он выше остальных детей и улыбается очень спокойно. Подпись под рисунком может быть такой: Er ist groß.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610557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девочка с бантом
</a:t>
            </a:r>
            <a:endParaRPr lang="en-US" sz="1356" dirty="0"/>
          </a:p>
        </p:txBody>
      </p:sp>
      <p:sp>
        <p:nvSpPr>
          <p:cNvPr id="13" name="Text 3"/>
          <p:cNvSpPr txBox="1"/>
          <p:nvPr/>
        </p:nvSpPr>
        <p:spPr>
          <a:xfrm>
            <a:off x="2610557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держит мяч и смотрит на друзей. Рядом с ней удобно показать контраст роста, чтобы слово запомнилось сразу. К картинке подходит фраза: Sie ist klein.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4678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друг на перемене
</a:t>
            </a:r>
            <a:endParaRPr lang="en-US" sz="1356" dirty="0"/>
          </a:p>
        </p:txBody>
      </p:sp>
      <p:sp>
        <p:nvSpPr>
          <p:cNvPr id="15" name="Text 5"/>
          <p:cNvSpPr txBox="1"/>
          <p:nvPr/>
        </p:nvSpPr>
        <p:spPr>
          <a:xfrm>
            <a:off x="4714678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смеётся, машет рукой и словно зовёт играть. Его легко узнать по живому настроению и открытому лицу. Для такого героя подходит короткая подпись: Er ist lustig.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821438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ученик за партой
</a:t>
            </a:r>
            <a:endParaRPr lang="en-US" sz="1356" dirty="0"/>
          </a:p>
        </p:txBody>
      </p:sp>
      <p:sp>
        <p:nvSpPr>
          <p:cNvPr id="17" name="Text 7"/>
          <p:cNvSpPr txBox="1"/>
          <p:nvPr/>
        </p:nvSpPr>
        <p:spPr>
          <a:xfrm>
            <a:off x="6821438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сидит ровно, слушает учителя и не спешит. Такой герой помогает показать слово о характере, а не о росте. Подпись звучит так: Sie ist ruhig.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спрятался на картинках?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ist подходит для er и sie в единственном числе. Если речь идёт о нескольких людях, нужна форма sind: Sie sind lustig. Это маленькое, но очень важное правило.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nett и freundlich похожи по смыслу, но в речи можно выбирать подходящее по ситуации. Оба слова помогают сказать что-то доброе и вежливое, не усложняя фразу.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groß и klein описывают рост или размер, а не настроение. Поэтому высокий человек может быть groß, но не обязательно laut oder lustig. Значение нужно смотреть по признаку.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не перепутать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два признака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теме строится на выборе двух людей и одного признака, чтобы решить, кто выше, тише или дружелюбнее.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пару: соединить слово и картинку, а потом быстро назвать героя вслух. Такой формат помогает не просто смотреть, а сразу вспоминать значение и произношение.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 фразу по образцу: Das ist Anna. Sie ist ... или Er ist .... Ребёнок выбирает нужное слово, и короткое предложение складывается почти как из кубиков.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Сыграй в вопрос-ответ: Wer ist das? Wie ist sie? Повторение в паре делает речь смелее, а знакомые слова запоминаются без лишней нагрузки.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к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длинные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klein, ruhig, blond и nett дети слышат, что немецкое звучание не похоже на русское. Это нормально: язык просто говорит по-своему, и к этому быстро привыкают.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 видеть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слайде полезны крупные подписи и простые значки рядом. Так ребёнок лучше замечает слово целиком и легче связывает его со звуком, особенно в коротких и длинных гласных.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новые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 ist das? — вопрос помогает назвать человека и сразу начать разговор. Он короткий, ритмичный и легко повторяется в классе или в паре.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ist er? и Wie ist sie? — вопросы о признаке человека. Они подсказывают, что нужно ответить не именем, а словом о внешности или характере.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 ist nett. Sie ist klein. Ich bin lustig. Эти ответы строятся по одной модели и помогают детям уверенно говорить о себе и других.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звучат эти фразы, тем легче складывать новые описания. Ребёнок почти не успевает задуматься, а предложение уже готово.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образцы для 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старт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урока дети уже могут назвать человека и задать о нём короткий вопрос. Они не теряются, потому что перед глазами есть знакомая модель ответа.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соединяются местоимения, формы глагола sein и слова для внешности и характера. Получается простой, но очень полезный коллаж из фраз — почти как маленькая языковая мозаика.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получается у детей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ты умеешь задавать вопросы Wer? и Wie?, выбирать er, sie или ich и строить короткий ответ с sein. Теперь можно уверенно сказать, кто это и какой он или она.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и говори смело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2026-05-25T00:15:09Z</dcterms:created>
  <dcterms:modified xsi:type="dcterms:W3CDTF">2026-05-25T00:15:09Z</dcterms:modified>
</cp:coreProperties>
</file>