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превращаются в линии на координатной плоскости.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двумя переменными и его график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такие уравнения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описывать связи между величинами: цену покупки, движение, количество предметов. По точкам удобно видеть, как меняется зависимость, а затем переходить к функциям и графикам.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запись ax + by = c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x и y обозначают неизвестные числа, которые нужно подобрать. Одно уравнение может иметь много различных решений, потому что подходят не одна, а сразу несколько пар чисел.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a и b показывают, насколько сильно участвуют x и y в уравнении. Они определяют, как именно связаны переменные и какой получится график на плоскости.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c стоит справа от знака равенства и задаёт общее условие для пары значений. Если подставить подходящие x и y, равенство становится верным.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Правая часть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чисел (x; y), при которой равенство выполняется, называется решением. Каждое такое решение можно проверить подстановкой и затем отметить как точку на координатной плоскости.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линейного уравнения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записи ax + by = c помогает понять смысл уравнения и связь между переменными.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и свободный член показывают, как связаны две переменные, а сами переменные нужно подобрать как решение.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линейного уравнения с двумя переменными.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392" y="-28725"/>
            <a:ext cx="4148616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уравнения как точка на плоскости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чисел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решение записывают в виде пары (x; y). Порядок важен: сначала указывают значение x, затем значение y, чтобы правильно отметить точку на плоскости.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x + y = 4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x + y = 4 подходят пары (0; 4), (1; 3), (2; 2) и (3; 1). Все эти точки можно отметить на координатной плоскости.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 — одно решение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паре чисел соответствует точка с такими же координатами. Если пара удовлетворяет уравнению, эта точка принадлежит его графику и считается верным ответом.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точки, подходящие к уравнению
</a:t>
            </a:r>
            <a:endParaRPr lang="en-US" sz="2639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поиске решений и построении графика.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график линейного уравнения — прямая
</a:t>
            </a:r>
            <a:endParaRPr lang="en-US" sz="2775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уравнение линейное, то каждая верная пара чисел даёт точку, а все такие точки располагаются на одной линии. Поэтому график выглядит как прямая.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решения вместе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b задаёт точку пересечения с осью Oy. Именно поэтому по нему легко понять, где прямая начинается на координатной плоскости.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коэффициента b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k показывает наклон прямой: насколько быстро меняется y при увеличении x. Чем больше |k|, тем сильнее наклонена линия.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коэффициента k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уравнения к виду y = kx + b становится видно, что зависимость меняется равномерно. Такой вид удобно использовать для построения и анализа графика.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y = kx + b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прямая при разных коэффициентах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прямые начинаются в одной точке на оси Oy, но дальше ведут себя по-разному.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положительный коэффициент k, тем быстрее прямая поднимается; отрицательный k меняет направление на убывание.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уравнениям y = x + 1, y = 2x + 1, y = -x + 1.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осями координат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пересечение с осью Ox, в уравнении заменяют y на 0. Тогда остаётся одно неизвестное, и можно вычислить координату точки на горизонтальной оси.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93075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оси Ox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751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2x + y = 6 получаются точки (3; 0) и (0; 6). Они особенно удобны для построения, потому что обе лежат на осях координат.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7510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2x + y = 6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31755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пересечение с осью Oy, заменяют x на 0. В результате получают точку, у которой первая координата равна нулю, а вторая находится из уравнения.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1755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оси Oy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решений на примере уравнения x + y = 4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Проверим несколько пар чисел и убедимся, что они действительно являются решениями одного уравнения.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найденные пары чисел подходят уравнению, поэтому соответствующие точки лежат на одной прямой.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подстановкой в уравнение x + y = 4.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235" y="2977084"/>
            <a:ext cx="4215900" cy="139981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прямой и коэффициент k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показывает, как меняется значение y при увеличении x на 1. По нему сразу видно, будет ли прямая подниматься, опускаться или оставаться без наклона.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задаёт k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больше нуля, прямая идёт слева направо вверх. Чем больше значение k, тем круче поднимается график и тем быстрее растёт y.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наклон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меньше нуля, прямая идёт слева направо вниз. Такой график показывает убывание: при росте x значение y постепенно уменьшается.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наклон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график по уравнению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построении графика линейного уравнения с двумя переменными.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7363" y="3188538"/>
            <a:ext cx="321075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9226" y="3188538"/>
            <a:ext cx="374588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875" y="1686040"/>
            <a:ext cx="428100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принадлежит ли точка графику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 подставляют в уравнение вместо x и y. Если после вычислений получается верное равенство, точка подходит и принадлежит графику.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координат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подстановки равенство не выполняется, точка не принадлежит графику. Такая проверка помогает аккуратно читать и строить координатные рисунки без ошибок.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равенство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2x + y = 5 точка (2; 1) подходит, потому что 2 · 2 + 1 = 5. Это значит, что она лежит на графике.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Верное равенство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линейных уравнений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отличаются не только числом c, но и знаком коэффициентов при переменных. Именно это определяет, будет ли прямая более крутой, убывающей или возрастающей.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модуль коэффициента при x, тем заметнее наклон прямой; знак коэффициента определяет направление её движения на плоскости.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данным из уравнений x + y = 4, 2x + y = 6, x — y = 2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392" y="-28725"/>
            <a:ext cx="4148616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случаи: горизонтальная и вертикальная прямые
</a:t>
            </a:r>
            <a:endParaRPr lang="en-US" sz="2275" dirty="0"/>
          </a:p>
        </p:txBody>
      </p:sp>
      <p:sp>
        <p:nvSpPr>
          <p:cNvPr id="10" name="Text 2"/>
          <p:cNvSpPr txBox="1"/>
          <p:nvPr/>
        </p:nvSpPr>
        <p:spPr>
          <a:xfrm>
            <a:off x="611850" y="1747913"/>
            <a:ext cx="38466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прямая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1850" y="2069938"/>
            <a:ext cx="3846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уравнение имеет вид y = b, то все точки графика имеют одинаковую ординату. Такая прямая идёт параллельно оси Ox и не поднимается вверх и не опускается вниз.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1850" y="3404613"/>
            <a:ext cx="38466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прямая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11850" y="3726637"/>
            <a:ext cx="3846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уравнение имеет вид x = a, то у всех точек графика одинаковая абсцисса. Такая прямая параллельна оси Oy и показывает, что x остаётся постоянным.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прямых и их уравнения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записи уравнения определить вид прямой и общий характер её графика.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уравнения подсказывает, как будет выглядеть график: наклонная, горизонтальная или вертикальная прямая.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линейных уравнений с двумя переменными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такие уравнения в жизни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тетрадь стоит одинаково, то общая стоимость покупки зависит только от числа тетрадей. Чем больше тетрадей берут, тем больше становится цена, и эта зависимость легко записывается линейным уравнением.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и цена покупки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объект движется равномерно, пройденное расстояние увеличивается одинаковыми порциями через равные промежутки времени. Поэтому на координатной плоскости появляется прямая линия, по которой удобно сравнивать значения и делать выводы.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время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которые образуют одну прямую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отмеченная пара чисел удовлетворяет одному и тому же уравнению. Поэтому все точки выстраиваются в ровную линию на координатной плоскости.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линейное уравнение может иметь много решений, и все они лежат на одной прямой.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уравнения x + y = 6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04" y="1059725"/>
            <a:ext cx="3288091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графиком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x и y меняют местами, из-за чего точка попадает не туда. Перед построением полезно ещё раз проверить, где абсцисса, а где ордината.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координат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линейного уравнения всегда соединяют именно прямой линией. Если провести кривую, получится неверный график, даже если все отдельные точки отмечены правильно.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вместо прямой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подстановку делают только частично или забывают про знаки. Нужно полностью заменить переменные числами и проверить, выполняется ли равенство без сокращений и догадок.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проверке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осях выбрать разный или слишком мелкий масштаб, график получится искажённым. Аккуратная разметка помогает увидеть правильную форму прямой и сравнить точки.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масштаб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двумя переменными связывает числа, точки и прямую линию. Умение находить решения, проверять точки и строить график помогает увереннее работать и с алгеброй, и с координатной плоскостью.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уравнение: связь алгебры и графика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2026-05-29T20:58:03Z</dcterms:created>
  <dcterms:modified xsi:type="dcterms:W3CDTF">2026-05-29T20:58:03Z</dcterms:modified>
</cp:coreProperties>
</file>