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jpe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действительного числа в алгебре 7 класса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числа на числовой прямой — это действительные числа.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действительные числа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числа уже встречаются в дробях, уравнениях, измерениях и сравнении величин. Действительные числа объединяют эти записи в одну систему и помогают уверенно считать, упрощать выражения и понимать результаты.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84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числа входят в множество действительных
</a:t>
            </a:r>
            <a:endParaRPr lang="en-US" sz="2584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81950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Натуральные числа используют для счёта предметов: 1, 2, 3 и далее. Они являются основой для построения других числовых множеств и входят в состав целых чисел.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2225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Натуральные числа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81950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рациональным относятся также конечные десятичные дроби и бесконечные периодические дроби. Например, 0,75, 1,2 и 0,333… можно точно представить в виде обыкновенной дроби.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2225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записи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793659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Целые числа включают натуральные числа, ноль и отрицательные числа. Рациональные числа можно записать дробью m/n, где m и n — целые, а n не равно нулю.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93934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Целые и рациональные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793659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Иррациональные числа нельзя записать как отношение двух целых чисел. Их десятичная запись бесконечна и не повторяется, поэтому к ним относятся, например, корни и число π.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793934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Иррациональные числа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прямая как модель действительных чисел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08075" y="2141300"/>
            <a:ext cx="39945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Каждому действительному числу соответствует своя точка на числовой прямой. Эта модель помогает увидеть, что числа можно упорядочить и сравнить по положению относительно нуля.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708075" y="1869909"/>
            <a:ext cx="39462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точка — одно число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708075" y="4153405"/>
            <a:ext cx="39945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прямой можно отметить целые числа, дроби и корни: например, -3, ½ и √2. Это подтверждает, что все они принадлежат одному множеству.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708075" y="3882014"/>
            <a:ext cx="39462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чисел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708075" y="3147339"/>
            <a:ext cx="39945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Слева от нуля расположены отрицательные числа, а справа — положительные. Чем правее находится точка, тем больше число, поэтому прямая наглядно показывает порядок.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708075" y="2875948"/>
            <a:ext cx="39462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Левая и правая части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чисел внутри множества действительных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одни множества входят в другие: натуральные числа являются частью целых, а целые — частью рациональных.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и иррациональные числа вместе образуют действительные числа, поэтому множество действительных объединяет все изучаемые в школе числа, кроме комплексных.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«Действительные числа»; составлено по школьной классификации чисел.
</a:t>
            </a:r>
            <a:endParaRPr lang="en-US" sz="96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775" y="3337906"/>
            <a:ext cx="3699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2775" y="1760755"/>
            <a:ext cx="3699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37906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88155"/>
            <a:ext cx="493200" cy="43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числа: дроби и конечные записи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Конечные десятичные записи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Конечные десятичные дроби, например 0,75 или 1,2, тоже являются рациональными. Их легко перевести в обыкновенную дробь и получить точное значение.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Представление дробью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число можно записать как отношение двух целых чисел m/n. Такая форма удобна для точной записи долей, отношений и результатов деления.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Периодические дроби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Бесконечные периодические дроби тоже рациональны, потому что их можно выразить дробью. Пример — 0,333… которое равно 1/3 и повторяет один и тот же знак.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Целые числа тоже рациональны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целое число можно записать в виде дроби со знаменателем 1. Поэтому 5, 0 и -8 относятся к рациональным числам, хотя выглядят по-разному.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859272"/>
            <a:ext cx="6446700" cy="1926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15201" y="533134"/>
            <a:ext cx="53055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75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Иррациональные числа: бесконечные непериодические записи
</a:t>
            </a:r>
            <a:endParaRPr lang="en-US" sz="2175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444500" y="1982014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Иррациональные числа нельзя представить в виде m/n, где m и n — целые числа. Это главный признак, который отличает их от рациональных чисел.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44502" y="1682341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выражаются дробью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060552" y="1982014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периодических дробей, у иррациональных чисел нет повторяющегося фрагмента. Именно отсутствие периода показывает, что число не является рациональным.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060554" y="1682341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повторяющегося периода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3252596" y="1982014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десятичная запись бесконечна, поэтому точное значение нельзя выписать полностью. При записи используют многоточие или округлённое приближение.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3252598" y="1682341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Десятичная запись без конца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6060552" y="734575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числа часто возникают в геометрических задачах: например, при нахождении диагонали квадрата или длины окружности. Поэтому они важны не только в алгебре, но и в геометрии.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6060554" y="434902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в геометрии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вид числа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последовательно определить, к какому множеству относится число.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чисел и их принадлежность к разным множествам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одно и то же число может принадлежать сразу нескольким множествам одновременно.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может расширять принадлежность: например, натуральное число всегда является целым и рациональным, а иррациональное не относится к рациональным.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числовых множеств, 7 класс.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действия с действительными числами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47632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действительными числами выполняют сложение, вычитание, умножение и деление. Деление на ноль не определено, поэтому в вычислениях его всегда нужно избегать.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7632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действия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9444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числа используют при решении уравнений и преобразовании выражений. Без них невозможно корректно записывать многие ответы, особенно если в задаче встречаются дроби, корни или измерения.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9444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 алгебре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6904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действий помогают выполнять вычисления по шагам и сокращать длинные записи. Это особенно важно при работе с выражениями, формулами и уравнениями в 7 классе.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86904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вычислений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82329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этих чисел работают переместительное, сочетательное и распределительное свойства. Они позволяют менять порядок слагаемых, группировать числа и упрощать выражения без изменения значения.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582329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действий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чисел на числовой прямой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прямой виден не только порядок, но и разница между числами: чем дальше точка от нуля, тем больше ее абсолютное значение.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точек сразу показывает сравнение: справа — больше, слева — меньше.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«Числовая прямая», 2025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числа и расстояние до нуля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шага в разные стороны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с координатой −5 находится на расстоянии пяти единиц от нуля, как и точка 5. На числовой прямой это видно особенно наглядно: направление меняется, а длина отрезка до нуля остается одинаковой.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без движения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числа 0 модуль равен нулю, потому что оно находится прямо в начале отсчета. Здесь нет расстояния до нуля — точка совпадает с ним, поэтому модуль не может быть отрицательным.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одинаковых расстояний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−4 и 4 одинаково удалены от нуля, хотя знаки у них разные. Такая симметрия помогает быстро находить модуль и понимать, почему модуль не зависит от знака числа.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измерениях используют округленные значения, чтобы запись была короткой и удобной для чтения.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привычная приближённая запись нормальной температуры тела, удобная для измерений в быту и медицине.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36,6 °C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Общеизвестный пример измерения температуры тела
</a:t>
            </a:r>
            <a:endParaRPr lang="en-US" sz="1242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Округление чисел до нужного разряда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Округление зависит от позиции цифры, которую нужно отбросить. Это позволяет быстро получать удобную запись без потери смысла измерения.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первая отброшенная цифра 5 или больше, значение увеличивается; если меньше 5, запись не меняется.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округления чисел, школьный курс математики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993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59025" y="3364955"/>
            <a:ext cx="493200" cy="43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47225" y="3337555"/>
            <a:ext cx="49320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числа в геометрии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193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Длины отрезков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11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отрезок можно измерить числом. Иногда это целое значение, а иногда дробь или иррациональное число, если точная длина не выражается простой записью.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5820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и круг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8993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π необходимо для вычисления длины окружности и площади круга. Без него формулы были бы неполными и не давали бы точного результата.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28417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фигур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1590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 квадрата со стороной 1 равна √2. Этот пример показывает, что в геометрии появляются числа с бесконечной непериодической десятичной записью.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62299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и периметры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55472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Периметры и площади часто выражаются действительными числами. Они помогают описывать фигуры точно, даже когда ответ не является целым числом.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измерения к записи числа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результат измерения превращается в действительное число и при необходимости округляется.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6400" y="491862"/>
            <a:ext cx="39792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числами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707906" y="852173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считают, что −2 больше −1. На числовой прямой левое число всегда меньше правого, поэтому −2 находится левее и действительно меньше.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07906" y="467438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порядок отрицательных чисел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07906" y="4172717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смотреть на первую отброшенную цифру, можно получить неверный ответ. При округлении важно заранее выбрать нужный разряд и действовать по одному и тому же правилу.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4707906" y="3787982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Округляют без правила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707906" y="3065869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 — это не только начало отсчета, но и целое, рациональное число. Его часто пропускают в классификации, хотя он входит в систему действительных чисел.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07906" y="2681134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о нуле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4707906" y="1959021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конечную десятичную дробь принимают за периодическую или наоборот. Важно помнить: период повторяется, а у конечной записи десятичные знаки просто заканчиваются.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4707906" y="1574286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дроби и записи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и приближенные записи чисел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видно, что одни числа удобно записываются точно, а другие в десятичной форме требуют приближения.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числа можно записать точно в дробной или конечной десятичной форме, а иррациональные обычно используют только приближенно.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представления чисел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775" y="1760755"/>
            <a:ext cx="3699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33375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20950" y="1777909"/>
            <a:ext cx="493200" cy="3945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06375" y="1760755"/>
            <a:ext cx="36990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844725" y="3337555"/>
            <a:ext cx="493200" cy="493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11125" y="496075"/>
            <a:ext cx="8203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действительные числа
</a:t>
            </a:r>
            <a:endParaRPr lang="en-US" sz="25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0555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111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прямой и в координатной плоскости каждая точка задается действительным числом или парой таких чисел, что помогает точно описывать положение объектов.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10555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5111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 их графики строятся по действительным значениям. Благодаря этому можно видеть изменение величин, сравнивать результаты и находить закономерности.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7120950" y="3006525"/>
            <a:ext cx="1593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движение используют скорости, расстояния и время. Здесь особенно важно уметь сравнивать числа, округлять результаты и работать с дробными значениями.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7120950" y="2315200"/>
            <a:ext cx="15933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3891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38447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алгебре действительные числа подставляют в формулы, чтобы находить неизвестные значения. Это основа решения уравнений, выражений и многих задач.
</a:t>
            </a:r>
            <a:endParaRPr lang="en-US" sz="1000" dirty="0"/>
          </a:p>
        </p:txBody>
      </p:sp>
      <p:sp>
        <p:nvSpPr>
          <p:cNvPr id="24" name="Text 10"/>
          <p:cNvSpPr txBox="1"/>
          <p:nvPr/>
        </p:nvSpPr>
        <p:spPr>
          <a:xfrm>
            <a:off x="43891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38447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Длины, массы, температуры и время часто выражаются с десятичной записью. Действительные числа позволяют записывать измерения удобно и достаточно точно.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числа объединяют всю школьную арифметику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единая система, в которой удобно сравнивать, измерять и вычислять. Понимание прямой, модуля, округления и видов чисел делает алгебру 7 класса понятной и практичной.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2026-05-29T23:02:41Z</dcterms:created>
  <dcterms:modified xsi:type="dcterms:W3CDTF">2026-05-29T23:02:41Z</dcterms:modified>
</cp:coreProperties>
</file>