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и городское население: основные различия и значение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расселение людей меняет пространство, хозяйство и облик территории?
</a:t>
            </a:r>
            <a:endParaRPr lang="en-US" sz="347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 город в географии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люди распределяются по территории, чем различаются их труд, быт и инфраструктура. Понимание урбанизации помогает объяснить связи населения с природой, экономикой и развитием страны.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сопровождается расширением агломераций, усложнением транспортных связей и усилением роли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расселение устойчиво смещается в города, а доля сельского населения сокращается.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данные за 1950–2050 гг., прогноз на 2050 год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613904"/>
            <a:ext cx="4022400" cy="9641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различаются не только численность и плотность, но и функции территории, занятость и доступ к услугам.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отличаются образом жизни и хозяйственными функциями, а не только размером поселений.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городского и сельского населения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населения и поселений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плодородие почв и наличие воды определяют, насколько удобно жить и вести хозяйство. Поэтому население чаще концентрируется в районах с благоприятной природной средой.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нередко возникают на пересечении путей, у портов, мостов и узлов связи. Удобное положение ускоряет обмен товарами, людьми и информацией, усиливая рост поселения.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площадки, административные функции и крупные рынки труда притягивают население сильнее всего. Чем больше рабочих мест и услуг, тем устойчивее развитие поселения.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тяготение к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обычно связаны с участками, пригодными для земледелия и животноводства, а также с водными источниками. Здесь расселение теснее связано с природной базой хозяйства.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по регионам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 отражает разную историю индустриализации, плотность городов и скорость роста агломераций.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урбанизированы развитые и латиноамериканские регионы; в Азии и Африке урбанизация ещё идёт особенно интенсивно.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Prospects, последние доступные оценки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управления, экономики и культуры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органы власти, банки, штаб-квартиры компаний и деловые функции. Это делает их центрами принятия решений, которые влияют на жизнь целых регионов.
</a:t>
            </a:r>
            <a:endParaRPr lang="en-US" sz="1254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рынок труда разнообразнее: здесь больше сфер занятости, особенно в образовании, торговле, услугах, науке и транспорте. Поэтому города притягивают людей с разной квалификацией.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музеи, библиотеки, вузы и спортивные объекты формируют насыщенную культурную жизнь. Город даёт больше возможностей для обучения, общения и самореализации.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города проходят магистрали, железные дороги и маршруты общественного транспорта. Они связывают территорию страны и включают её в межрегиональные и международные потоки.
</a:t>
            </a:r>
            <a:endParaRPr lang="en-US" sz="130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местность: функции и 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даёт продовольствие, сырьё и пространство для сельского хозяйства. Она остаётся важной частью экономики страны, обеспечивая её ресурсами и продовольственной безопасностью.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села характерны небольшая плотность населения, большие расстояния между населёнными пунктами и сильная зависимость от природных условий. Это определяет более спокойный, но менее насыщенный ритм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сельских районах выбор работы невелик, а до школ, больниц и административных услуг приходится добираться в районный центр. Это снижает доступность социальных благ.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 — не периферия, а опора территориального развития. Оно поддерживает хозяйство, сохраняет природные ресурсы и обеспечивает освоение больших пространств.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 села в город: основные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причин, переходов и возможного возврата населения между сельской местностью и городом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города и села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выбор места жизни связан не только с комфортом, но и с доступом к ресурсам, услугам и возможностям.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выигрывает по возможностям, а село — по спокойной среде; оба типа территории имеют свои ограничения.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фабрик, транспорта и сферы услуг сделал города главными центрами занятости и управления. Сюда быстрее стекались рабочие места, капиталы и население.
</a:t>
            </a:r>
            <a:endParaRPr lang="en-US" sz="1311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урбанизация усиливает роль крупнейших городов и мегаполисов. Они притягивают население, образование, инновации и транспортные потоки, меняя структуру расселения.
</a:t>
            </a:r>
            <a:endParaRPr lang="en-US" sz="133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крупные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начал расти за пределы административной границы, появились агломерации. Они объединили ядро и пригороды общими дорогами, рынком труда и ежедневными поездками.
</a:t>
            </a:r>
            <a:endParaRPr lang="en-US" sz="1262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причины и основные этапы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населения: Россия и мир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урбанизация особенно заметна в крупнейших центрах, где сосредоточены управление, наука и услуги, усиливающие миграционный приток.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значительно опережает среднемировой уровень урбанизации, что отражает высокую концентрацию населения в городах и агломерациях.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World Urbanization Prospects 2024; Россия — оценка по данным Росстата и международных сопоставлений, 2024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городская агломерация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перерос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агломерация читается как единое пятно застройки, где центр постепенно сливается с пригородами. Ежедневные поездки на работу и учёбу связывают разные части территории в одну систему.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соединяют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Магистрали, кольцевые дороги и железнодорожные линии формируют каркас агломерации. Именно по ним движутся жители, товары и услуги, а расстояние между городом и пригородом становится почти условным.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соседние города работают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соседние населённые пункты дополняют друг друга: один даёт рабочие места, другой — жильё, третий — склады или производство. Так возникает плотная сеть взаимных связей и общих функций.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45885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9750" y="112692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2325" y="3292800"/>
            <a:ext cx="246600" cy="21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6300" y="3292800"/>
            <a:ext cx="246600" cy="219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больших городов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автомобилей перегружает улицы и магистрали, увеличивает время поездок и осложняет работу общественного транспорта, особенно в часы пик.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транспорт и промышленная нагрузка ухудшают экологическую ситуацию. Для жителей это означает более высокий уровень риска для здоровья.
</a:t>
            </a:r>
            <a:endParaRPr lang="en-US" sz="1173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зелёных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парков и скверов снижается качество городской среды. Жителям сложнее отдыхать, а микроклимат и экологический комфорт заметно ухудшаются.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квартиры растёт быстрее предложения, поэтому дорожают аренда и покупка жилья. Это усиливает социальное неравенство между районами города.
</a:t>
            </a:r>
            <a:endParaRPr lang="en-US" sz="1171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водоснабжение, энергетика и вывоз отходов работают с высокой нагрузкой. Быстрый рост населения требует постоянного расширения сети услуг.
</a:t>
            </a:r>
            <a:endParaRPr lang="en-US" sz="10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1927810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1875" y="1927810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150" y="1927810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6425" y="1927810"/>
            <a:ext cx="246600" cy="197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4400" y="1908850"/>
            <a:ext cx="2352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сельских территорий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чаще уезжают туда, где больше возможностей для учёбы, работы и карьерного роста. Это ослабляет демографический и трудовой потенциал села.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молодёжь уезжает, доля пожилых жителей растёт. Возникает повышенная нагрузка на социальную помощь, медицину и местные службы поддержки.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учреждений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падении численности населения закрываются школы, ФАПы, магазины и учреждения культуры. Это делает повседневную жизнь сложнее и менее удобной.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расселения увеличивает стоимость дорог, связи и обслуживания сетей. Для небольших поселений это часто становится серьёзным ограничением развития.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агросектора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экономика мало диверсифицирована, поэтому занятость зависит почти только от сельского хозяйства. Любые колебания сразу отражаются на уровне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городского и сельского населения
</a:t>
            </a:r>
            <a:endParaRPr lang="en-US" sz="2361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возрасте напрямую влияют на спрос на школы, рабочие места, медицинскую помощь и социальные услуги в городе и на селе.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больше молодёжи, а в сельской местности выше доля пожилых. Это отражает миграцию и разные демографические перспективы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общим демографическим закономерностям и данным Росстата о возрастной структуре населения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город и село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получает из сельской местности продовольствие, воду, древесину и сырьё, а также ресурсы для отдыха и туризма. Без этой поддержки городская экономика не может устойчиво работать.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спроса и 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поставляет продукцию в город, где она продаётся, перерабатывается и распределяется дальше. Город при этом даёт доступ к рынкам, транспорту, медицине, образованию и административным услугам.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городом и селом постоянно движутся люди, деньги, товары и информация. Эти связи превращают их не в отдельные миры, а в части одной хозяйственной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выравнивания условий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в региональной политике развития сельских территорий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территории страны выполняют разные хозяйственные функции и по-разному включены в систему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управление и услуги, а сельские территории — производство и природные ресурсы. Вместе они образуют взаимодополняющую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характеристикам регионов России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городских и сельских территорий России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две части одной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нельзя рассматривать отдельно: одно обеспечивает управление и инновации, другое — пространство, ресурсы и продовольствие. Сильная страна держится на балансе обеих форм расселения.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2026-06-02T22:04:16Z</dcterms:created>
  <dcterms:modified xsi:type="dcterms:W3CDTF">2026-06-02T22:04:16Z</dcterms:modified>
</cp:coreProperties>
</file>