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переместительное свойство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быстро считать равные группы.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5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делает устный и письменный счёт быстрее, а ответы — понятнее. Сравнивая 3×4 и 4×3, легко увидеть, что результат остаётся тем же: 12.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умножение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заменяет сложение одинаковых чисел, когда одно и то же слагаемое повторяется несколько раз. Так запись становится короче и удобнее для вычислений.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перемножают, называются множителями. Результат действия называется произведением, поэтому важно уметь правильно находить оба множителя и само значение выражения.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особенно полезно, когда предметы распределены по равным группам: так легче посчитать яблоки, тетради, парты или другие одинаковые объекты.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произведение в записи 7×2.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14 получается при умножении семи на два; так видно, как называются множители и результат.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Корзины с яблоками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показаны 4 корзины, и в каждой лежит по 3 яблока. Можно считать по одной корзине: 3+3+3+3. А можно увидеть 4 группы по 3 яблока и сразу перейти к записи умножением.
</a:t>
            </a:r>
            <a:endParaRPr lang="en-US" sz="1458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 — две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картинка позволяет записать пример и как 4×3, и как 3×4. В обоих случаях речь идёт об одном и том же количестве яблок, поэтому результат не меняется. Это удобно для перехода от рисунка к математической записи.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умножения на предметах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умножения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множители местами, произведение не изменится. Это можно записать так: a×b=b×a, и правило верно для натуральных чисел.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6×8 и 8×6 дают один и тот же результат — 48. Значит, порядок множителей не влияет на ответ.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быстрее считать и не запоминать каждую запись отдельно. Достаточно использовать уже известные равенства и удобный порядок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равных произведений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при перестановке множителей ответ остаётся одинаковым.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порядок чисел, а произведение остаётся тем 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для чисел 2–9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 при смене порядка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пары примеров, где ответ совпадает независимо от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столбцов у пар одинакова: перестановка множителей не меняет произведение.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работает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группы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предметы, собранные в одинаковые группы: важно, сколько групп и сколько предметов в каждой.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записи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меняют местами число групп и число предметов в группе. Сама ситуация не меняется, изменяется только способ записи.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итог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записях получается одно и то же общее количество предметов, поэтому произведения равны.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переместительное свойство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примере 5×6 и 6×5 показывает, что порядок множителей не влияет на результат.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06" y="21512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4414" y="2131725"/>
            <a:ext cx="415575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свойство помогает считать быстрее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удобный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из множителей считать проще, его можно поставить первым. Так вычисление становится короче и понятнее, особенно когда в таблице умножения уже известен более удобный вариант.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быстрее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множителей помогает сверить результат и заметить ошибку. Если два записи дают одинаковое произведение, значит, вычисление выполнено правильно и можно доверять ответу.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устно без лишних шагов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2×9 удобнее представить как 9×2, потому что прибавлять девять два раза легче, чем девять раз по два. Ответ остаётся тем же — 18.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текстовыми задачами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равные группы сначала полезно выделить, что именно повторяется: ряды, коробки, пачки или наборы. Это помогает сразу понять, какое умножение подходит для решения.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условии сказано «3 ряда по 8 тетрадей», можно записать 3×8. Но ту же ситуацию удобно увидеть и как 8×3, когда важнее считать по восемь.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записи дают 24, поэтому меняется только способ рассуждения, а не ответ. Такое сравнение учит выбирать наиболее понятную формулу по смыслу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думают, что при перестановке чисел ответ обязательно изменится, как при вычитании или делении. Это неверно: в умножении порядок множителей не влияет на произведение.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смешивать разные действия и не проверять результат по смыслу. Чтобы избежать этого, полезно вспомнить: 3×7 и 7×3 обозначают одно и то же количество.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умножении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чисел важен, а когда нет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одинаковые значения получаются не во всех действиях, а только там, где действует перестановка без изменения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и умножении перестановка чисел безопасна, а при вычитании и делении она меняет ответ.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«Умножение. Переместительное свойство умножения»; примеры для сравнения.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меняет произведение и поэтому называется нейтральным множителем.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 курсе математики 5 класса.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легко увидеть, что умножение с единицей не изменяет число: это помогает быстро проверять вычисления и понимать, почему свойство работает и для самых простых случаев.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перестановка множителей делает счёт удобнее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выбор более удобного порядка помогает быстрее получить ответ и избежать лишних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множитель удобнее считать первым, устный счёт становится проще, а проверка ответа — быстрее.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умножения и таблица умножения.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888" y="2107967"/>
            <a:ext cx="616800" cy="54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07967"/>
            <a:ext cx="616800" cy="54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638" y="2135380"/>
            <a:ext cx="616800" cy="493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свойство встречается в жизни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 упаковки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лежат в одинаковых коробках, можно считать коробки по количеству предметов или предметы по числу коробок. Итоговое количество остаётся одинаковым.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Плитки и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укладке плитки или подсчёте клеток на листе можно менять направление счёта. Площадь покрытия и число клеток от этого не меняются.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Парты и ряды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удобно считать столы рядами или столбцами. Если переставить описание мест, общее число парт не изменится, а решение станет понятнее.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рисунка к математической записи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наглядной модели к записи умножением и проверке переместительного свойства.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умножения записывают так: a×b=b×a. Оно показывает, что при перестановке множителей произведение остаётся тем же самым.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удобно применять при устном счёте, потому что можно выбрать более лёгкий порядок вычисления и быстрее получить верный ответ без лишних действий.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равными группами это правило помогает по-разному описывать одну ситуацию: группы и предметы в них можно менять местами, если общее количество не меняется.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важно помнить: переместительное свойство относится к умножению и сложению, а не к вычитанию и делению.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Умножение: порядок не меняет ответ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увидели, что умножение удобно записывает одинаковые слагаемые, а перестановка множителей не меняет произведение. Это правило помогает считать быстрее, проверять решения и уверенно работать с задачами.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2026-05-24T12:59:30Z</dcterms:created>
  <dcterms:modified xsi:type="dcterms:W3CDTF">2026-05-24T12:59:30Z</dcterms:modified>
</cp:coreProperties>
</file>