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причастия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форму, признаки и роль причастия в предложении?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особая форма 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действия и признака предмета: читающий ученик, написанное письмо, решённая задача. На уроке важно увидеть его форму, отличить от прилагательного и точно определить все грамматические признаки.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Определяем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перед нами причастие: слово обозначает признак по действию и отвечает на вопрос какой? какая? какое? какие? Это помогает не спутать его с прилагательным.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начальную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 начальную форму причастия. Обычно это форма мужского рода, единственного числа, именительного падежа, по которой удобно проверять остальные признаки слова в предложении.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Фиксируем 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разряд, время, вид, возвратность и переходность. Эти признаки относятся к самому слову и не меняются, даже если причастие употреблено в другом контексте.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Учитываем 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называют род, число, падеж и форму — полную или краткую. Эти признаки зависят от существительного, с которым связано причастие, и от его роли в предложении.
</a:t>
            </a:r>
            <a:endParaRPr lang="en-US" sz="1012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Определяем синтаксическую роль
</a:t>
            </a:r>
            <a:pPr algn="l" indent="0" marL="0">
              <a:lnSpc>
                <a:spcPct val="115000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устанавливают, каким членом предложения является причастие. Чаще всего оно выступает определением, а в краткой форме может входить в составное именное сказуемое.
</a:t>
            </a:r>
            <a:endParaRPr lang="en-US" sz="9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причастия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признаки причастия нужно назвать в разборе, а какие зависят от контекста.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нужно запомнить как свойства самой формы, а непостоянные — определять по предложению и связи с существительным.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по русскому языку,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причастие по признакам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набора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одновременно связано с действием и согласуется с существительным. Поэтому в нём есть глагольные признаки и признаки, похожие на признаки прилагательного.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причастия узнают по суффиксам: -ущ-, -ющ-, -ащ-, -ящ-, -вш-, -ш-, -ем-, -им-, -енн-, -нн-, -т-. Они помогают быстрее определить разряд и время.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упражнениях встречаются формы: бегущий, читающий, построенный, решённый, взятый. По ним удобно учиться распознавать причастие в тексте.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проверить, от какого глагола образовано слово и сохраняется ли в нём значение действия. Это главный признак причастия.
</a:t>
            </a:r>
            <a:endParaRPr lang="en-US" sz="875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согласуется с существительным в роде, числе и падеже. Именно поэтому оно похоже на прилагательное, но всё же связано с действием.
</a:t>
            </a:r>
            <a:endParaRPr lang="en-US" sz="8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причастия в школьной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признак предмета, который сам выполняет действие: бегущий ребёнок, прочитавший книгу. В разборе важно показать именно активное действие предмета.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образуются и от переходных, и от непереходных глаголов. Это значит, что причастие может показывать как действие, направленное на другой предмет, так и действие самого предмета.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бывают настоящего и прошедшего времени. Для настоящего характерны суффиксы -ущ-, -ющ-, -ащ-, -ящ-, а для прошедшего — -вш-, -ш-.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указывать в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обязательно называют разряд причастия. Это помогает точнее определить форму слова и понять, как оно связано с глаголом-основой.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признак предмета, над которым действие совершается: написанное письмо, решённая задача. Здесь предмет не действует сам, а испытывает действие.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1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образуются только от переходных глаголов. Это важно помнить, потому что не каждый глагол может дать страдательную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40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бывают настоящего и прошедшего времени. Для настоящего употребляются суффиксы -ем-, -им-, а для прошедшего — -енн-, -нн-, -т-.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41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сразу определить, страдательное ли это причастие. От этого зависят суффикс, форма слова и его синтаксическая роль в предложении.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страдательных причастий есть полная и краткая форма: написанный — написан, решённая — решена. В краткой форме слово чаще входит в сказуемое.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быстро определить разряд причастия и его время при разборе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две группы: суффиксы настоящего времени и суффиксы прошедшего времени. По ним удобно отличать действительные и страдательные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русскому языку,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вид причастия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обычно связаны с несовершенным видом: читающий, строящийся, рисуемый. Они показывают действие, которое происходит в момент признака.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обозначают признак, возникший после действия: прочитавший, построенный, нарисованный. При разборе их время определяют по форме и суффиксу.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по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сопоставить причастие с глаголом, от которого оно образовано. Тогда легче установить вид, время и правильно записать морфологический разбор.
</a:t>
            </a:r>
            <a:endParaRPr lang="en-US" sz="8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 — это два варианта одного причастия. При морфологическом разборе важно сразу определить форму, потому что от неё зависят грамматические признаки и синтаксическая роль.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причастия требуют разного набора признаков при разборе.
</a:t>
            </a:r>
            <a:endParaRPr lang="en-US" sz="149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428708"/>
            <a:ext cx="3239400" cy="7098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по одному слову определить начальную форму, разряд, время и форму причастия.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разбору видно, что причастие всегда связано с глаголом-основой, а его признаки уточняются по форме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причастного оборота в предложении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 окна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читающий книгу у окна, не заметил, как наступил вечер. Причастный оборот стоит после определяемого слова и уточняет, какой именно мальчик изображён в предложении. На схеме удобно показать зависимые слова: «книгу» и «у окна».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после ремонта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построенный в прошлом году, выделяется на улице свежим фасадом. Оборот помогает кратко сообщить о действии и одновременно описать предмет. Для иллюстрации подойдут стрелки от причастия «построенный» к зависимым словам.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на парте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аккуратно подписанная учеником, лежит на парте. Здесь причастный оборот раскрывает дополнительный признак предмета и делает предложение точнее. В изображении важно выделить сам оборот запятыми и цветом.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причастный оборот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школьном правиле выделения причастного оборота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1981622"/>
            <a:ext cx="451200" cy="40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03697"/>
            <a:ext cx="451200" cy="401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34788"/>
            <a:ext cx="451200" cy="360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причастия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окончание и сразу относит слово к прилагательным. Чтобы не ошибиться, нужно проверить связь с действием: есть ли у слова глагольная основа и зависимые слова.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начальную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начальной формы разбор получается неполным. Её удобно искать через вопрос и словарную форму: мужской род, единственное число, именительный падеж.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называют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причастия определяют не по смыслу текста, а по форме слова и суффиксу. Особенно важно отличать настоящие формы от прошедших, когда слово похоже на прилагательное.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имеют разные признаки. Если не заметить краткую форму, можно неправильно указать падеж, окончание и синтаксическую роль в предложении.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обороте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нужно выделять вместе с зависимыми словами, а не только с самим причастием. Проверка по смыслу и по вопросам помогает точно определить его границы.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прилагательное, глагол: сравнение признаков
</a:t>
            </a:r>
            <a:endParaRPr lang="en-US" sz="216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почему причастие нельзя разбирать только как прилагательное или только как глагол: оно совмещает оба набора признаков.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занимает промежуточное положение: от глагола оно берёт значение действия, а от прилагательного — согласование с существительным.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полного морфологического разбора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7050" y="1345800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Освещённый — это причастие. К нему можно задать вопрос какой? , поэтому сначала фиксируют часть речи и формулируют исходную форму слова.
</a:t>
            </a:r>
            <a:endParaRPr lang="en-US" sz="849" dirty="0"/>
          </a:p>
        </p:txBody>
      </p:sp>
      <p:sp>
        <p:nvSpPr>
          <p:cNvPr id="12" name="Text 3"/>
          <p:cNvSpPr txBox="1"/>
          <p:nvPr/>
        </p:nvSpPr>
        <p:spPr>
          <a:xfrm>
            <a:off x="867050" y="2076038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 — освещённый. В записи она помогает сохранить слово в словарном виде и не потерять его основные грамматические признаки при дальнейшем разборе.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867050" y="2799045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страдательное причастие прошедшего времени, совершенного вида. Такие признаки не меняются и всегда указываются раньше родовых и падежных характеристик.
</a:t>
            </a:r>
            <a:endParaRPr lang="en-US" sz="849" dirty="0"/>
          </a:p>
        </p:txBody>
      </p:sp>
      <p:sp>
        <p:nvSpPr>
          <p:cNvPr id="14" name="Text 5"/>
          <p:cNvSpPr txBox="1"/>
          <p:nvPr/>
        </p:nvSpPr>
        <p:spPr>
          <a:xfrm>
            <a:off x="867050" y="3522047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стоит в единственном числе, мужском роде, именительном падеже и в полной форме. Эти признаки зависят от контекста и согласования с существительным.
</a:t>
            </a:r>
            <a:endParaRPr lang="en-US" sz="849" dirty="0"/>
          </a:p>
        </p:txBody>
      </p:sp>
      <p:sp>
        <p:nvSpPr>
          <p:cNvPr id="15" name="Text 6"/>
          <p:cNvSpPr txBox="1"/>
          <p:nvPr/>
        </p:nvSpPr>
        <p:spPr>
          <a:xfrm>
            <a:off x="867050" y="4245049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слово чаще всего является определением. Для краткой формы образец будет короче: освещён — страдательное причастие, краткая форма, часть сказуемого.
</a:t>
            </a:r>
            <a:endParaRPr lang="en-US" sz="8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речи и текстах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позволяют назвать предмет и сразу указать его признак, связанный с действием. Благодаря этому описание становится точнее и выразительнее без лишних слов.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двух простых предложений можно использовать одну ёмкую фразу. Такой способ особенно удобен в письменной речи, где важно экономить место и сохранять смысл.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 описаниях, заметках, научно-популярных текстах и инструкциях. Они помогают передавать информацию спокойно, ясно и без повторов.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«бегущий», «заснеженная», «выполненное» делают текст нагляднее. Они помогают читателю быстрее представить предмет и действие, не перегружая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быстрого разбора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идти по шагам и не пропустить ни один важный признак причастия.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порядок, разбор получается полным: от значения слова — к его форме и затем к синтаксической роли.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морфологического разбора причастия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причастие разбираем по шагам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выполнить разбор без ошибок, нужно видеть в причастии связь с глаголом и прилагательным, проверять форму слова, а затем точно определять его признаки и роль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2026-05-28T09:53:29Z</dcterms:created>
  <dcterms:modified xsi:type="dcterms:W3CDTF">2026-05-28T09:53:29Z</dcterms:modified>
</cp:coreProperties>
</file>