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загадочным царством грибов — полезным и осторожным.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царстве грибов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рядом с нами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можно встретить почти везде: в лесу, на лугу, у пня, в земле и даже на влажном хлебе. У многих есть шляпка, ножка и скрытая грибница, которая долго остаётся невидимой.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гриб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наверху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— самая заметная часть шляпочного гриба. Под ней образуются споры, из которых потом могут вырасти новые грибы. Именно поэтому шляпка так важна для жизни гриба и его продолжения.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Ножка-подпорка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 держит гриб над землёй, словно маленькая подставка. Благодаря ей шляпка оказывается выше травы и листьев. Так споры легче разносятся ветром и не застревают в лесной подстилке.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прячется в почве, как целая сеть тонких нитей. Она впитывает нужные вещества и кормит гриб. Снаружи её почти не видно, но без неё гриб не смог бы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умеют делать пищу сами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пользуются солнечным светом, как зелёные растения. Они не умеют создавать пищу сами, поэтому ищут готовые вещества вокруг себя.
</a:t>
            </a:r>
            <a:endParaRPr lang="en-US" sz="1070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остатки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получают питание из опавших листьев, старой древесины, перегноя и других остатков. Для них это настоящая лесная столовая.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у пней 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грибы часто появляются возле пней, на влажной почве и в местах, где много разлагающихся растений. Там еды для них больше всего.
</a:t>
            </a:r>
            <a:endParaRPr lang="en-US" sz="107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полезны лесу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питание делает грибы важными помощниками природы. Они не просто живут в лесу, а участвуют в его постоянной уборке.
</a:t>
            </a:r>
            <a:endParaRPr lang="en-US" sz="10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гриба и дерева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живут рядом с деревьями и помогают им. Такая дружба выгодна обоим: дереву легче добывать воду, а грибу — получать питание.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корням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оплетает корни тонкими нитями и словно расширяет их возможности. Благодаря этому дерево лучше находит в почве воду и минеральные вещества.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тоже не остаётся в долгу. Оно отдаёт грибу часть сладких веществ, которые создало само. В природе всё честно, как в доброй команде.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тесную дружбу называют микоризой. Это важное природное сотрудничество, без которого многим деревьям было бы труднее расти и крепнуть.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604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ценят за вкус и аромат. Его часто находят в лесу под деревьями. Из него готовят супы, жаркое и блюда, которые пахнут настоящей осенью.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часто растёт рядом с берёзами, и это легко запомнить. У него заметная ножка и аккуратная шляпка. Такой гриб любят собирать опытные грибники.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 можно узнать по яркой шляпке и крепкому виду. Он любит лесные места рядом с осинами. После сбора он хорошо подходит для супа и жарки.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обычно растут дружной группой, словно рыжая семейка. Они красивые, упругие и очень узнаваемые. Их собирают для приготовления вкусных и ароматных блюд.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 хорошо знакомы многим детям и взрослым. Их выращивают специально, поэтому они часто попадают на кухню. Из них делают супы, салаты и запеканки.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опасных грибов. Он может выглядеть совсем неприметно, но даже маленький кусочек очень вреден. Поэтому его нельзя брать ни в коем случае.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красный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мухомор заметный и красивый, но трогать его нельзя. Яркая шляпка не делает гриб безопасным, и это важно помнить каждому грибнику.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 похожи на съедобные грибы, поэтому могут запутать новичка. Но сходство обманчиво, и ошибаться здесь опасно для здоровья.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не узнают точно, его не собирают. В лесу лучше пропустить незнакомую находку, чем рисковать и потом жалеть.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важны для леса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лесной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постоянно накапливаются листья, ветки и старые пни. Если бы они лежали без изменений, лес быстро стал бы захламлённым.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работают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постепенно разлагают растительные остатки. Они словно тихие уборщики, которые делают свою работу незаметно, но очень аккуратно.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питательная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остатки превращаются в полезные вещества для почвы. Так лес становится чище, а растения получают больше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Грибы-невидимки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на кухне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тоже грибы, хотя их не найти в лесу под ёлкой. Они помогают тесту подниматься, и хлеб становится пышным. Без них булочки были бы куда скромнее.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 продуктах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может появиться на хлебе, фруктах и сыре, если они лежат во влажном месте. Она напоминает, что продукты нужно хранить аккуратно и не оставлять надолго.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разные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бывают не только с шляпками и ножками. Одни выглядят как крошечные капли, другие — как пушистый налёт. Царство грибов любит удивлять даже внимательных наблюдателей.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размножаются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спорами. Эти крошечные частички настолько малы, что их невозможно увидеть без увеличения. Но именно они начинают новую жизнь гриба.
</a:t>
            </a:r>
            <a:endParaRPr lang="en-US" sz="1070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разносятся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переносят ветер, вода и животные. Они могут оказаться далеко от родительского гриба и дождаться подходящего места для роста.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грибница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спора попала в тёплую и влажную почву, из неё появляется грибница. Она разрастается под землёй и готовится к новому грибу.
</a:t>
            </a:r>
            <a:endParaRPr lang="en-US" sz="107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Вырастает новый гриб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грибнице хватает питания и времени, над землёй появляется молодой гриб. Сначала он совсем маленький, а потом быстро подрастает.
</a:t>
            </a:r>
            <a:endParaRPr lang="en-US" sz="10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грибы любят расти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Грибам нравятся влажные и затенённые места: под кронами деревьев земля дольше не пересыхает. После дождя такие участки быстро оживают, и маленькие грибочки появляются почти как по волшебству.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грибы находят под берёзами, соснами и елями. Рядом с деревьями им легче получать нужные вещества, а мягкая лесная подстилка помогает грибнице разрастаться в земле.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пни и мох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любят селиться возле пней, упавших веток и мха. Там много влаги и пищи, поэтому грибам удобно расти и спокойно развиваться, не спеша и без суеты.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тёплый, а воздух не слишком сухой, грибов становится заметно больше. За короткое время на полянке могут появиться новые шляпки, словно лес устроил маленький праздник.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263" y="3418649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грибника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только знакомые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корзину кладут лишь те грибы, которые хорошо узнают и дети, и взрослые. Если есть хоть малейшее сомнение, гриб лучше оставить в лесу.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опасных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 дорог, заводов и свалок не собирают. Они могут впитывать вредные вещества из окружающей среды и стать опасными даже для съедобных видов.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незнакомые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грибы не срывают, не режут и не пробуют на вкус. Красивый вид не делает гриб безопасным, поэтому осторожность важнее любопытства.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грибницу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выдёргивать все грибы подряд. Грибница живёт в земле и помогает лесу, поэтому после сбора важно не разрушать её и не топтать почву.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жизни человека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люди готовят по-разному: варят супы, жарят, сушат и заготавливают на зиму. Они делают блюда ароматными и очень любимыми во многих семьях.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выпечке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тоже грибы, хотя выглядят совсем не как лесные шляпки. Они помогают тесту подниматься, а хлебу становиться пышным, мягким и вкусным.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используют для получения лекарств. Благодаря им врачи могут делать препараты, которые помогают людям бороться с болезнями и чувствовать себя лучше.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блюда часто готовят заранее: сушат, маринуют или замораживают. Так вкус лесных грибов можно сохранить надолго и радовать семью даже зимой.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 грибы в лесу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охотно едят белки и некоторые другие лесные животные. Для них это не только вкусная еда, но и важная часть привычного лесного меню.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питаются грибами или живут рядом с ними. Гриб для них может стать и пищей, и удобным домиком в лесной тени.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любители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тоже не отказываются от грибов. Они находят влажные места, где грибная мякоть мягкая и сочная, а значит, подходит для тихого ужина.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связывать всех жителей леса в одну цепочку питания. Если бы их не было, лесные отношения стали бы гораздо беднее и скучнее.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гриб после дождя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пробуждает грибницу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 грибница получает достаточно влаги и словно просыпается. Ей легче начать рост, потому что земля становится мягкой и тёплой, а это очень важно.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шляпка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земли показывается маленький грибок, который едва заметен среди травы и листьев. Потом он становится выше, а его шляпка постепенно расправляется.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набирает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короткое время гриб увеличивается, если погода остаётся влажной и тёплой. Он как будто торопится воспользоваться хорошими условиями, пока лес не высох.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Полянка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полянке могут расти и совсем маленькие, и уже большие грибы. Так лес показывает, что после дождя у природы начинается настоящий рост.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грибах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грибница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грибница занимает намного больше места, чем сам гриб, который мы видим сверху. Она может тихо жить в земле очень долго и широко разрастаться.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темноте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умеют светиться в темноте. Это выглядит необычно и даже немного сказочно, будто в лесу зажглись маленькие зелёные огоньки.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семейками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появляются не по одному, а сразу группами. Такая «семья» грибов выглядит дружно, и её легче заметить на лесной тропинке или поляне.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почти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встречаются там, где есть влага и питание: в лесу, на лугу, на пне и в почве. Им не нужен шум, им нужны тишина и условия.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грибы в народном творчестве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на опушке, как старичок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гриб часто стоит на опушке, будто добрый старичок в шляпе. Он маленький, но заметный, и сразу хочется рассмотреть его поближе. Поэтому грибы так легко становятся героями историй и картинок.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Полянка, где всё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полянке грибы выглядят как сказочные домики, шапочки и даже маленькие зонтики. Рядом с мхом и травой они создают волшебную картину, которую хочется описывать в загадках и пословицах.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Отгадка в шляпке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легко угадать по форме, цвету и размеру, но каждый вид всё равно удивляет по-своему. Именно поэтому в загадках он часто прячется хитро и весело, а разгадка приносит радость.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знают и дети, и взрослые, потому что одна ошибка может быть очень опасной. Лучше любоваться грибом в лесу, чем рисковать здоровьем.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лесу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помогает не ошибиться: если гриб не узнан точно, его не берут.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запомнили о грибах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это не растения и не животные, а отдельное царство живой природы. У них свои особенности, и именно поэтому они так интересны для изучения.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шляпочных грибов есть шляпка, ножка и грибница. Каждая часть нужна для жизни гриба: одна помогает образовывать споры, другая держит его, а третья питает.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пользе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грибов есть съедобные и ядовитые виды. Одни приносят пользу человеку и лесу, а другие требуют осторожности, потому что могут быть опасны.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разбирать старые листья и древесину, служат пищей для лесных жителей и поддерживают жизнь в лесу. Без них природа была бы беднее.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царство без секретов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лесу, людям и животным, но требуют внимательности. Запомни главное: узнавай грибы точно, не трогай незнакомые и береги лесную тишину.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2026-05-26T03:20:58Z</dcterms:created>
  <dcterms:modified xsi:type="dcterms:W3CDTF">2026-05-26T03:20:58Z</dcterms:modified>
</cp:coreProperties>
</file>