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конфликт XX века, затронувший миллионы жизней на пяти континентах.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предпосылки войны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Европа переживала рост национализма и милитаризма. Сформировались два крупных блока — Антанта и Тройственный союз — которые готовились к возможному конфликту.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к началу войны: Сараевское убийство
</a:t>
            </a:r>
            <a:endParaRPr lang="en-US" sz="281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в Сараево был убит наследник австро-венгерского престола Франц Фердинанд. Это преступление совершил Гаврило Принцип, член организации «Млада Босна».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спровоцировало цепочку дипломатических и военных действий. Результатом стало быстрое объявление войны между главными европейскими державами, что привело к полномасштабному конфликту.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конфликта: охват и мобилизация
</a:t>
            </a:r>
            <a:endParaRPr lang="en-US" sz="286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затронула все континенты, а численность вовлечённого населения превысила 800 миллионов человек.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мобилизованных подчёркивает глобальный характер войны и её масштабное влияние на мир.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отчёты и демографические данные 1914 года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2044342"/>
            <a:ext cx="3982500" cy="9429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конфликта: блоки и альянсы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войн распределились между двумя противоборствующими блоками, что ускорило распространение конфликта.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Алиансы втянули большинство крупных стран в конфликт, усилив масштаб и продолжительность войны.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декларации и документы 1914–1918 гг.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августа 1914 года Германия объявила войну России, а спустя два дня — Франции, вторгшись в нейтральную Бельгию. Ожидалась молниеносная кампания, но события приняли иной оборот.
</a:t>
            </a:r>
            <a:endParaRPr lang="en-US" sz="125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войны и быстрый переход к фронтовым боям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фронта быстро стабилизировалась, и началась изнурительная окопная война. Недостаток подготовки приводил к значительным человеческим жертвам уже в первые месяцы боёв.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Позиционная война и огромные потери с обеих сторон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сражения и начало затяжной войны
</a:t>
            </a:r>
            <a:endParaRPr lang="en-US" sz="28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окопная война и сражения
</a:t>
            </a:r>
            <a:endParaRPr lang="en-US" sz="2833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западного фронта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 проходил через северную Францию и Бельгию, став ареной длительных окопных сражений между Антантой и Центральными державами.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страдали от непрерывных обстрелов, болезней и нехватки продовольствия, при этом линия фронта практически не менялась месяцами подряд.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и постоянные бои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особенности и крупные битвы
</a:t>
            </a:r>
            <a:endParaRPr lang="en-US" sz="2297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охватывал Россию, Польшу, Прибалтику и Балканы, где бои были более мобильными и обширными по площади. Наибольшие сражения включали Галицийскую битву и Львовскую операцию.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армии успешно проводили операции, включая Брусиловский прорыв в 1916 году, но обе стороны понесли тяжёлые потери и испытали большие трудности на фронте.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немецкой подводной лодки по американским судам и попытка Германии вовлечь Мексику в конфликт заставили США объявить войну в апреле 1917 года.
</a:t>
            </a:r>
            <a:endParaRPr lang="en-US" sz="136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вступления США в войну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войны в Европе было свыше двух миллионов американских солдат, что существенно усилило пострадавшие от затяжного конфликта страны Антанты.
</a:t>
            </a:r>
            <a:endParaRPr lang="en-US" sz="134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американского военного присутствия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США ускорило поражение Центральных держав. Это также способствовало росту национального единства и укреплению армии США.
</a:t>
            </a:r>
            <a:endParaRPr lang="en-US" sz="1377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ход войны и внутренние изменения
</a:t>
            </a:r>
            <a:endParaRPr lang="en-US" sz="149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США: перемена сил на фронте
</a:t>
            </a:r>
            <a:endParaRPr lang="en-US" sz="2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и вооружение на фронтах
</a:t>
            </a:r>
            <a:endParaRPr lang="en-US" sz="2095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появились первые танки, такие как британский Mark I, и активно развивалась авиация — бомбардировщики и истребители стали важной частью боевых действий.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химического оружия впервые массово произошло в 1915 году, изменяя характер боя. Новое оружие и укрепления формировали совсем иные условия ведения войны.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1916 году сражение на Сомме стало одной из самых кровопролитных битв Западного фронта. За несколько месяцев погибло и было ранено свыше миллиона солдат, что отразило жестокость новой войны.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Сомме — жернова страха и мужества
</a:t>
            </a:r>
            <a:endParaRPr lang="en-US" sz="1331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 — символ бесконечного окопного противостояния и страданий. В течение десяти месяцев солдаты сталкивались с постоянными атаками и жестокими потерями, проявляя невероятную стойкость и мужество.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бои при Вердене — испытание выносливости
</a:t>
            </a:r>
            <a:endParaRPr lang="en-US" sz="135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1916 года российская армия провела успешную наступательную операцию, значительно ослабив позиции противника. Этот прорыв временно изменил ход войны на Восточном фронте и поднял боевой дух союзников.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Брусиловский прорыв — надежда Восточного фронта
</a:t>
            </a:r>
            <a:endParaRPr lang="en-US" sz="128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сражения Первая мировой войны
</a:t>
            </a:r>
            <a:endParaRPr lang="en-US" sz="27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территорий и государств после войны
</a:t>
            </a:r>
            <a:endParaRPr lang="en-US" sz="2537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радикальное перестроение Европы, появление новых государств и разрушение старых империй.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Европы 1920-х годов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изменения в политической карте Европы после окончания войны и Версальского договора 1919 года.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и последствия для населения
</a:t>
            </a:r>
            <a:endParaRPr lang="en-US" sz="264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
</a:t>
            </a:r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17 миллионов погибших, включая 10 миллионов солдат и 7 миллионов гражданских, что навсегда изменило демографию многих стран.
</a:t>
            </a:r>
            <a:endParaRPr lang="en-US" sz="1244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Раненые
</a:t>
            </a:r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21 миллиона человек получили ранения разной степени тяжести, многие навсегда стали инвалидами.
</a:t>
            </a:r>
            <a:endParaRPr lang="en-US" sz="1545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принесла масштабные разрушения городов и инфраструктуры, особенно в Европе, что затруднило послевоенное восстановление.
</a:t>
            </a:r>
            <a:endParaRPr lang="en-US" sz="139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грипп унес жизнь свыше 20 миллионов человек по всему миру, усугубляя страдания послевоенного населения.
</a:t>
            </a:r>
            <a:endParaRPr lang="en-US" sz="14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гуманитарные проблемы войны
</a:t>
            </a:r>
            <a:endParaRPr lang="en-US" sz="2109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химического оружия вызвало массовые поражения органов дыхания и глаз у солдат, что стало психологическим и медицинским вызовом для армий.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Продвинутые санитарные поезда и автомобили впервые активно использовались для эвакуации раненых, а Красный Крест усилил гуманитарную помощь и развитие полевых госпиталей.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Первой мировой войне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вступили в рабочие сферы, заменяя мужчин в промышленности, транспорте и сельском хозяйстве, обеспечивая функционирование экономики в военное время.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 ряде стран, включая Великобританию, Германию и США, женщины получили право голоса, отражая изменение их социальной роли.
</a:t>
            </a:r>
            <a:endParaRPr lang="en-US" sz="1559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было начало массового участия женщин в борьбе за равные права и расширение их общественного влияния на последующие десятилетия.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 Октябрьская революции в России завершились свержением монархии и приведением к власти Советов. Эти события кардинально изменили политический курс страны.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революции 1917 года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волнения и поражение в войне вызвали революцию, приведшую к образованию Веймарской республики и отказу от монархического строя.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Германии 1918 года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империи распались, уступив место новым независимым государствам, что дало начало новой эпохе в европейской политике.
</a:t>
            </a:r>
            <a:endParaRPr lang="en-US" sz="137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Австро-Венгрии и Османской империи
</a:t>
            </a:r>
            <a:endParaRPr lang="en-US" sz="1539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распад империй как последствия войны
</a:t>
            </a:r>
            <a:endParaRPr lang="en-US" sz="23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молодежь и образование
</a:t>
            </a:r>
            <a:endParaRPr lang="en-US" sz="285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тысяч молодых людей были мобилизованы сразу после школы, что прервало их обучение и изменило жизненный путь многих поколений.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заведения столкнулись с недостатком учащихся и педагогов, что снижало качество образования временно и требовало адаптации.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юных солдат организовывались ускоренные учебные курсы, обеспечивавшие базовые знания для службы и будущих профессий.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участники получили посмертные награды, символизирующие их жертву и вклад в общее дело страны.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последствия и Лига Наций
</a:t>
            </a:r>
            <a:endParaRPr lang="en-US" sz="2156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 году создана Лига Наций для поддержания мира и предотвращения будущих конфликтов, включающая большинство стран, но без США в составе.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гуманитарные миссии, Лига не смогла предотвратить новые международные кризисы и войны в 1930-х годах, показав ограничения международного сотрудничества того времени.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историческое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выявила опасность широкомасштабных вооружённых конфликтов и необходимость эффективного международного диалога.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подчеркнул важность развития международного права и введения ограничений в сфере вооружений для сохранения мира.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уроки войны формировали мировую политику межвоенного периода и повлияли на ход событий в XX веке.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Первой мировой войны в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поворотным пунктом истории, изменив карту мира, стимулировав технологии и социальные изменения. Её уроки остаются актуальными в вопросах мира и международного сотрудничества.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2026-05-11T02:25:34Z</dcterms:created>
  <dcterms:modified xsi:type="dcterms:W3CDTF">2026-05-11T02:25:34Z</dcterms:modified>
</cp:coreProperties>
</file>