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Праздники, слова, улыбки: учим немецкий через радостные события.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Feste und feiern: праздники на уроке немецкого языка
</a:t>
            </a:r>
            <a:endParaRPr lang="en-US" sz="264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говорить о праздниках на немецком?
</a:t>
            </a:r>
            <a:endParaRPr lang="en-US" sz="2649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легко связывают новые слова с понятными ситуациями: день рождения, Новый год, школьное торжество. Поэтому дети быстрее запоминают поздравления, подарки, открытки, торт, свечи, музыку, танцы и гостей.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3813" y="1459364"/>
            <a:ext cx="657000" cy="65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8895" y="1459364"/>
            <a:ext cx="657000" cy="65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3978" y="1459364"/>
            <a:ext cx="657000" cy="65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15111" y="1451264"/>
            <a:ext cx="504900" cy="673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feiern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Праздновать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Feiern означает отмечать праздник, радоваться вместе и делать день особенным. Это слово помогает говорить о знакомых событиях: дома, в классе, с друзьями и в семье.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глаголом feiern связаны das Fest и die Feier, а также der Geburtstag. Эти слова сразу подсказывают, о каком празднике идёт речь, и делают тему понятной детям.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на празднике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теме часто встречаются слова и действия: поздравлять, приглашать, украшать, угощать, петь и танцевать. Всё это легко показать в картинках, сценках и мини-диалогах.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третьеклассников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о праздниках близка детям, потому что она связана с обычными и приятными ситуациями. Ребёнку проще запомнить слово, если он уже видел его в жизни.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Geburtstag — самый знакомый праздник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Торт со свечами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день рождения дети сразу ждут торт, свечи и хорошее настроение. По-немецки это der Kuchen и die Kerze. Когда свечи загораются, все улыбаются, а праздник становится особенно тёплым и ярким.
</a:t>
            </a:r>
            <a:endParaRPr lang="en-US" sz="1723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Подарок и открытка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празднику часто готовят das Geschenk и die Karte. В открытке можно написать имя, короткое пожелание и нарисовать сердечко или звёздочку. Такой маленький сюрприз делает поздравление очень личным.
</a:t>
            </a:r>
            <a:endParaRPr lang="en-US" sz="1723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Поздравления для именинника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этой темы подходят короткие фразы: Alles Gute! и Herzlichen Glückwunsch! Их легко сказать вслух и даже написать крупными буквами на открытке. Такие слова звучат весело и по-доброму.
</a:t>
            </a:r>
            <a:endParaRPr lang="en-US" sz="172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Herzlichen Glückwunsch! и Alles Gute! — самые нужные фразы для поздравления. Их можно сказать другу, однокласснику или члену семьи, когда праздник уже начался и все улыбаются.
</a:t>
            </a:r>
            <a:endParaRPr lang="en-US" sz="1182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Danke! и Bitte! помогают вести себя вежливо, когда дарят подарок, угощают или передают открытку. Эти короткие реплики удобно использовать в паре или маленькой сценке.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Einladung, das Lied, das Spiel и die Musik часто встречаются на детском празднике. Они легко соединяются в одну картину: пришли гости, звучит песня, начинается игра, и становится очень весело.
</a:t>
            </a:r>
            <a:endParaRPr lang="en-US" sz="1152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слова и короткие выражения
</a:t>
            </a:r>
            <a:endParaRPr lang="en-US" sz="264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813" y="1525064"/>
            <a:ext cx="657000" cy="525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48895" y="1459364"/>
            <a:ext cx="657000" cy="65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43978" y="1495864"/>
            <a:ext cx="657000" cy="58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39061" y="1459364"/>
            <a:ext cx="657000" cy="65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в школе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праздник объединяет одноклассников: кто-то поздравляет, кто-то читает стихотворение, а кто-то показывает рисунок. Всё это помогает говорить по-немецки коротко и уверенно.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 сценки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празднике часто звучат песни, маленькие сценки и дружные аплодисменты. Фразы Wir feiern! и Wir gratulieren! легко запоминаются, потому что их сразу можно произнести всем классом.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Поделки и рисунки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любят делать открытки, украшения и простые поделки. Когда слово связано с действием, оно запоминается быстрее, а праздник в школе становится похожим на творческую игру.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без скуки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Das ist schön! подходит для всего, что нравится детям на празднике. Она помогает выразить восхищение, похвалить работу друга и сохранить добрую атмосферу в классе.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291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Weihnachten — важный праздник в немецкоязычных странах. Дети узнают слова Tannenbaum, Sterne, Kerzen и Geschenke, потому что эти предметы часто видны на картинках и в праздничном оформлении.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60050" y="2127012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 Рождеству украшают гирляндами, звёздами и свечами. Такие детали создают особое настроение, а новое слово легче запоминается, если рядом есть яркий образ и понятный сюжет.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06862" y="293473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можно говорить о рождественских сюрпризах, семейных традициях и ожидании праздника. Для младших школьников это близкая и тёплая тема, потому что в ней есть чудо и радость.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72788" y="374247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Рождество даёт много красивых слов для общения: дети описывают ёлку, подарки и огни, а потом легко составляют короткие фразы. Так язык становится частью настоящего праздника.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Weihnachten — Рождество
</a:t>
            </a:r>
            <a:endParaRPr lang="en-US" sz="3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4825" y="1348500"/>
            <a:ext cx="5742000" cy="925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4825" y="2450761"/>
            <a:ext cx="5742000" cy="9252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84825" y="3553011"/>
            <a:ext cx="5742000" cy="9252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Neujahr — Новый год в немецком языке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347974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Полночь и часы
</a:t>
            </a:r>
            <a:pPr algn="l" indent="0" marL="0">
              <a:lnSpc>
                <a:spcPct val="100000"/>
              </a:lnSpc>
              <a:buNone/>
            </a:pPr>
            <a:r>
              <a:rPr lang="en-US" sz="6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год связан с моментом, когда часы показывают полночь. По-немецки можно сказать die Uhr и das neue Jahr. Этот момент особенно нравится детям: он звучит торжественно, как начало маленького чуда.
</a:t>
            </a:r>
            <a:endParaRPr lang="en-US" sz="1281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5023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Фейерверк над городом
</a:t>
            </a:r>
            <a:pPr algn="l" indent="0" marL="0">
              <a:lnSpc>
                <a:spcPct val="100000"/>
              </a:lnSpc>
              <a:buNone/>
            </a:pPr>
            <a:r>
              <a:rPr lang="en-US" sz="6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фейерверк — это das Feuerwerk. Яркие огни в небе делают вечер очень заметным и весёлым. Именно поэтому картинки с салютом помогают легко запомнить новые слова и почувствовать праздник.
</a:t>
            </a:r>
            <a:endParaRPr lang="en-US" sz="1281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5248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и каникулы
</a:t>
            </a:r>
            <a:pPr algn="l" indent="0" marL="0">
              <a:lnSpc>
                <a:spcPct val="100000"/>
              </a:lnSpc>
              <a:buNone/>
            </a:pPr>
            <a:r>
              <a:rPr lang="en-US" sz="6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der Kalender напоминает о конце старого года и начале нового. Для младших школьников тема особенно понятна, потому что Новый год приходит вместе с каникулами, подарками и долгожданным отдыхом.
</a:t>
            </a:r>
            <a:endParaRPr lang="en-US" sz="128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4"/>
            <a:ext cx="6036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Ostern — весенний праздник
</a:t>
            </a:r>
            <a:endParaRPr lang="en-US" sz="3302" dirty="0"/>
          </a:p>
        </p:txBody>
      </p:sp>
      <p:sp>
        <p:nvSpPr>
          <p:cNvPr id="7" name="Text 1"/>
          <p:cNvSpPr txBox="1"/>
          <p:nvPr/>
        </p:nvSpPr>
        <p:spPr>
          <a:xfrm>
            <a:off x="3589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приходит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цветы, яркие краски и хорошее настроение. Тема Ostern помогает назвать весну по-немецки через простые образы, которые дети легко узнают на картинках.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29452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Яйца и заяц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втором этапе часто называют das Ei и der Hase. Эти слова легко связать с весёлой игрой, раскрашенными яйцами и добрым весенним сюжетом.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55315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праздник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дети используют слово bunt и говорят о цветах, украшениях и весенней радости. Так пасхальная тема помогает повторить цвета и прилагательные без скуки.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5" y="1469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семьях дом украшают заранее: появляются свечи, венки, гирлянды и красивые детали. Такой порядок помогает почувствовать, что праздник начинается ещё до самого торжества.
</a:t>
            </a:r>
            <a:endParaRPr lang="en-US" sz="1152" dirty="0"/>
          </a:p>
        </p:txBody>
      </p:sp>
      <p:sp>
        <p:nvSpPr>
          <p:cNvPr id="7" name="Text 2"/>
          <p:cNvSpPr txBox="1"/>
          <p:nvPr/>
        </p:nvSpPr>
        <p:spPr>
          <a:xfrm>
            <a:off x="2116450" y="24875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дарят открытки, готовят ужин и собираются всей семьёй. Для детей это очень знакомо: добрые слова, угощение и общая радость звучат почти в каждом доме.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359975" y="3506300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Песни, поздравления и обмен подарками делают праздник тёплым и дружелюбным. Хотя традиции могут различаться, главное остаётся одинаковым: люди радуются вместе и хотят сделать друг другу приятное.
</a:t>
            </a:r>
            <a:endParaRPr lang="en-US" sz="1152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традиции в Германии
</a:t>
            </a:r>
            <a:endParaRPr lang="en-US" sz="272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праздника: от подготовки к радости
</a:t>
            </a:r>
            <a:endParaRPr lang="en-US" sz="225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слова темы связываются в один понятный праздничный сюжет для урока немецкого языка.
</a:t>
            </a:r>
            <a:endParaRPr lang="en-US" sz="82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Подарок по-немецки — das Geschenk. Для детей он всегда связан с вниманием, улыбкой и добрым словом, а не только с самой вещью.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363700"/>
            <a:ext cx="6227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Подарки и открытки
</a:t>
            </a:r>
            <a:endParaRPr lang="en-US" sz="3300" dirty="0"/>
          </a:p>
        </p:txBody>
      </p:sp>
      <p:sp>
        <p:nvSpPr>
          <p:cNvPr id="8" name="Text 3"/>
          <p:cNvSpPr txBox="1"/>
          <p:nvPr/>
        </p:nvSpPr>
        <p:spPr>
          <a:xfrm>
            <a:off x="3416095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Открытка — die Karte. В ней обычно пишут имя, короткое пожелание и рисуют что-то яркое, чтобы поздравление сразу стало тёплым и личным.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583651" y="2359854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третьего класса лучше подходят очень короткие фразы и крупные надписи. Так ребёнок легко читает, понимает и сам может красиво подписать открытку.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стоит на столе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праздничном столе могут быть der Kuchen, die Süßigkeiten, der Saft и фрукты. Такие угощения легко назвать по-немецки и сразу связать с картинкой. 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05775"/>
            <a:ext cx="60366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стол и угощение
</a:t>
            </a:r>
            <a:endParaRPr lang="en-US" sz="3093" dirty="0"/>
          </a:p>
        </p:txBody>
      </p:sp>
      <p:sp>
        <p:nvSpPr>
          <p:cNvPr id="8" name="Text 3"/>
          <p:cNvSpPr txBox="1"/>
          <p:nvPr/>
        </p:nvSpPr>
        <p:spPr>
          <a:xfrm>
            <a:off x="63887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еда важна на празднике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на празднике нужна не только для угощения. Она создаёт дружелюбное настроение, помогает собраться вместе и делает разговор за столом особенно тёплым.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3813" y="1459364"/>
            <a:ext cx="657000" cy="65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8895" y="1495864"/>
            <a:ext cx="657000" cy="58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3978" y="1525064"/>
            <a:ext cx="657000" cy="525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15111" y="1451264"/>
            <a:ext cx="504900" cy="673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звучит и движется на празднике
</a:t>
            </a:r>
            <a:endParaRPr lang="en-US" sz="2569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Musik задаёт настроение праздника и помогает детям быстро включиться в игру. Под музыку легко повторять слова, хлопать в ладоши и улыбаться без стеснения.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Lied помогает запомнить новые слова через ритм и повторение. Короткая песенка звучит весело и делает урок похожим на настоящий праздник.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Spiel даёт возможность говорить, двигаться и повторять лексику без скуки. В игре дети легко используют слова про гостей, подарок и поздравление.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Танцы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Tanz помогает снять напряжение и добавить радости. Простые движения под музыку подходят младшим школьникам и делают праздничную тему особенно живой.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92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одних странах праздник начинается с семейного ужина, в других — с уличного шествия или фейерверка. Смысл остаётся одинаковым: люди радуются вместе.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830650" y="212525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Где-то больше свечей и огней, а где-то важнее цветы, открытки и тёплые слова. Детям интересно замечать такие отличия на картинках и в рассказах.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483063" y="2935709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традиций помогает увидеть, что у праздников бывают разные детали, но общие чувства понятны каждому: ожидание, радость, сюрприз и благодарность.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44812" y="3742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разговор расширяет кругозор и учит уважать другие культуры. Одновременно дети запоминают немецкие слова, потому что видят их в живом контексте.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94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в разных странах
</a:t>
            </a:r>
            <a:endParaRPr lang="en-US" sz="321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празднике первым делом нужно поздороваться. Короткие формы Hallo! и Guten Tag! помогают начать разговор спокойно и дружелюбно, как и положено гостю.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кто-то подарил сюрприз или угостил, важно сказать Danke! и Bitte!. Эти слова ребёнок слышит часто, поэтому они быстро становятся привычными.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встречи пригодится Tschüss!. Такое простое прощание звучит легко и подходит для праздничных сценок, где нужно завершить разговор красиво и вежливо.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 на празднике
</a:t>
            </a:r>
            <a:endParaRPr lang="en-US" sz="292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детали праздничного декора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Комната превращается в праздник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Бумажные звёзды и длинные гирлянды мгновенно меняют комнату или класс. Если добавить шары и ленты, помещение выглядит особенно нарядно, будто само готово поздравлять гостей.
</a:t>
            </a:r>
            <a:endParaRPr lang="en-US" sz="1723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Свет, который радует глаз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Фонарики, свечи и звёзды создают тёплое настроение. Такие детали хорошо запоминаются, потому что ребёнок видит предмет и сразу вспоминает немецкое слово.
</a:t>
            </a:r>
            <a:endParaRPr lang="en-US" sz="1723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Украшения, которые легко сделать самому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Флажки, вырезанные звёзды и яркие шары удобно использовать на уроке и дома. Их можно разукрасить, повесить и тут же назвать по-немецки.
</a:t>
            </a:r>
            <a:endParaRPr lang="en-US" sz="172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813" y="1459364"/>
            <a:ext cx="657000" cy="65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67020" y="1451264"/>
            <a:ext cx="42075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7953" y="1451264"/>
            <a:ext cx="589050" cy="673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39061" y="1459364"/>
            <a:ext cx="657000" cy="65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запоминать слова по теме
</a:t>
            </a:r>
            <a:endParaRPr lang="en-US" sz="3084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на картинку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помогает быстро связать слово и предмет. Если рядом торт, шар или свеча, новое немецкое слово запоминается почти само собой.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Показывай движением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делает слово понятнее и веселее. Когда ребёнок показывает игру, танец или подарок, запоминание идёт быстрее и без скуки.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 короткими фразами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мини-диалоги и подписи к рисункам подходят лучше длинных объяснений. Они помогают сразу использовать слова в простой и понятной речи.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Повторяй в считалках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 и повторение делают слова цепкими, как липучка. Праздничная считалка легко запоминается и помогает повторять лексику с удовольствием.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6036600" cy="48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как последовательность событий
</a:t>
            </a:r>
            <a:endParaRPr lang="en-US" sz="2157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542125" y="1205100"/>
            <a:ext cx="54282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пишут приглашение, украшают комнату и выбирают подарок. На этом этапе появляются слова о празднике, которые нужны ещё до встречи гостей.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42125" y="2062688"/>
            <a:ext cx="54282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гостей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приходят друзья и звучат приветствия. Здесь особенно важны вежливые слова, поздравления и доброжелательный тон.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542125" y="2920300"/>
            <a:ext cx="54282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Весёлая часть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начинаются музыка, игры, песни и угощение. Именно в этот момент праздник становится шумным, ярким и очень запоминающимся.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542125" y="3777900"/>
            <a:ext cx="54282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говорят спасибо, прощаются и желают всего хорошего. Так праздник оставляет приятное воспоминание и красивое завершение.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6138" y="1306500"/>
            <a:ext cx="55917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Feste und feiern — слова, которые оживают
</a:t>
            </a:r>
            <a:endParaRPr lang="en-US" sz="3078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учит говорить о праздниках просто и по-немецки: с подарками, песнями, угощением и добрыми словами. Это язык радости, который легко пригодится каждому ребёнку.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2026-05-25T03:27:51Z</dcterms:created>
  <dcterms:modified xsi:type="dcterms:W3CDTF">2026-05-25T03:27:51Z</dcterms:modified>
</cp:coreProperties>
</file>