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одночлены: определение, признаки и приведение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находить подобные одночлены и упрощать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помогают упрощать выражения, раскрывать скобки и решать уравнения. Этот навык делает записи короче и аккуратнее, а ещё подготавливает к работе с многочленами.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одночлена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числа, букв и их степеней. В записи могут быть только множители, соединённые умножением, без сложения и вычитания внутри.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часть одночлена называется коэффициентом. Он показывает, сколько раз взята буквенная часть, и может быть положительным, отрицательным или равным единице.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 буквами и их степенями называется буквенной частью. Именно она помогает определить, являются ли одночлены подобными, независимо от числового коэффициента.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одночленами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могут отличаться коэффициентом, набором букв или степенями букв. Поэтому два похожих на вид выражения не всегда можно считать одинаковыми по 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должна совпадать полностью, а коэффициенты могут быть разными.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подобных одночленов, курс алгебры 7 класса
</a:t>
            </a:r>
            <a:endParaRPr lang="en-US" sz="114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совпадение букв и их степеней делает одночлены подобными.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совпадают все буквы и их степени, одночлены подобные; порядок букв неважен, а различие хотя бы в одной букве или степени делает их неподобными.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«Подобные одночлены»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пар и увидим, что решает буквенная часть, а не числовой коэффициент.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 неподобные одночлены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3989" y="1384985"/>
            <a:ext cx="36875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букв не меняет результат
</a:t>
            </a:r>
            <a:endParaRPr lang="en-US" sz="2475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произведении множители можно менять местами, не изменяя результат. Поэтому записи ab и ba означают одну и ту же буквенную часть.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только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подобия важны сами буквы и их степени, а не порядок записи. Если набор букв совпадает, одночлены можно считать подобными.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2ab и -9ba имеют одинаковую буквенную часть, хотя коэффициенты разные. Изменение порядка букв не влияет на принадлежность к подобным одночленам.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являются ли одночлены подобными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и без ошибок сравнить буквенные части.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подобных и неподобных одночленов на рисунке
</a:t>
            </a:r>
            <a:endParaRPr lang="en-US" sz="176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буквенные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3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примере видно, как 4x²y и -7x²y отличаются только коэффициентами. Буквенная часть x²y совпадает полностью, поэтому это подобные одночлены. Такой рисунок помогает быстро увидеть главный признак без долгих вычислений.
</a:t>
            </a:r>
            <a:endParaRPr lang="en-US" sz="106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буквы, одинаковый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фрагменте показаны 3ab и 5ab. Здесь обе записи содержат одинаковую буквенную часть ab, хотя числа перед буквами разные. Именно поэтому одночлены относятся к подобным и могут приводиться вместе.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 — разные пары
</a:t>
            </a:r>
            <a:pPr algn="l" indent="0" marL="0">
              <a:lnSpc>
                <a:spcPct val="90000"/>
              </a:lnSpc>
              <a:buNone/>
            </a:pPr>
            <a:r>
              <a:rPr lang="en-US" sz="3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 с 2 m и -8n сразу показывает неподобие. Буквы разные, значит буквенная часть не совпадает. Даже если числа выглядят похожими, складывать такие одночлены как подобные нельзя.
</a:t>
            </a:r>
            <a:endParaRPr lang="en-US" sz="110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подобных и неподобных одночленов на рисунке
</a:t>
            </a:r>
            <a:endParaRPr lang="en-US" sz="176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определению подобных одночленов,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совпадает в подобных одночленах
</a:t>
            </a:r>
            <a:endParaRPr lang="en-US" sz="265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запомнить: сравнивают не числа, а буквенную часть и её степени.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одинаковая буквенная часть; коэффициент и знак могут отличаться, поэтому они не влияют на подобие.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приводить подобные одночлены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одночлены с одинаковой буквенной частью. Если буквы или степени не совпадают, такие выражения не объединяются и считаются неподобными.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 или вычти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работай только с числами перед буквами. Например, 3x + 5x = 8x, а 9a²b — 2a²b = 7a²b.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буквы один 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коэффициента буквенную часть переписывают без изменений и только один раз. Так ответ получается короче, аккуратнее и легче для проверки.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буквы записываются один раз, а результат зависит только от действий с коэффициентами.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правилу приведения подобных одночленов.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приведения подобных одночленов
</a:t>
            </a:r>
            <a:endParaRPr lang="en-US" sz="230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 приведении подобных одночленов меняются только коэффициенты, а буквенная часть остаётся неизменной.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с учетом знаков
</a:t>
            </a:r>
            <a:endParaRPr lang="en-US" sz="2622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учитывай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одночленов важно не только число, но и его знак. Минус входит в коэффициент и влияет на результат так же, как и само значение.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только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буквенная часть совпадает, складывают или вычитают именно коэффициенты. Например, в выражении -4x + 9x получается 5x, потому что считаются числа перед буквой 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минус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появляются, когда ученик забывает про отрицательный коэффициент. В выражении 6y — 11y ответ будет -5y, а не 5y, потому что 6 — 11 = -5.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выражения с одночленами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буквенных выражений.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подобными одночленами
</a:t>
            </a:r>
            <a:endParaRPr lang="en-US" sz="1807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буквы вместо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сами буквы, а не числа перед ними. Например, в выражении x + x² нельзя получить 2x², потому что одночлены имеют разную буквенную часть.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 при вычислении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одночленом обязательно влияет на ответ. Если не учесть знак, можно получить неверный результат даже при правильном подборе подобных одночленов.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разные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x и x² выглядят похоже, но они неподобные, потому что степень буквы различается. Для подобия должны совпадать и буквы, и их показатели.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порядок букв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mn и nm обозначает одну и ту же буквенную часть, поэтому порядок букв не является признаком различия. Важнее проверить состав букв и их степени.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«Подобные одночлены».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результаты
</a:t>
            </a:r>
            <a:endParaRPr lang="en-US" sz="248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внешнее сходство выражений не гарантирует одинаковый способ вычисления: решающим остаётся совпадение буквенной части и степеней.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приводятся к одному ответу, а неподобные — нет; именно поэтому перед вычислением нужно проверять буквы, степени и знаки.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одинаковых предметов
</a:t>
            </a:r>
            <a:pPr algn="l" indent="0" marL="0">
              <a:lnSpc>
                <a:spcPct val="90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коробке 3 карандаша, а в другой 5 таких же коробок по x карандашей, можно записать 3x и 5x. Когда величина x одна и та же, выражения легко складываются в 8x. Так удобно считать одинаковые группы предметов.
</a:t>
            </a:r>
            <a:endParaRPr lang="en-US" sz="976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Цена, длина и площадь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помогают и в практических задачах: при расчёте стоимости одинаковых товаров, длины равных отрезков или площади одинаковых клеток. Если обозначение величины не меняется, можно объединять одинаковые слагаемые и получать более короткую запись.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в жизненных задачах
</a:t>
            </a:r>
            <a:endParaRPr lang="en-US" sz="236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2430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многочленами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 — это строительные элементы многочленов. Умение распознавать их помогает быстро упростить запись и не допустить лишних повторов в выражении.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многочленами важно объединять одинаковые одночлены, чтобы выражение стало короче и понятнее. Это первый шаг к аккуратным преобразованиям.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скобкам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приведения подобных одночленов нужен перед раскрытием скобок. Без него трудно правильно собрать похожие слагаемые и получить верный результат.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общим множителем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работает с подобными одночленами, ему легче переходить к вынесению общего множителя и другим темам алгебры, связанным с многочленами.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буквенной части и степеней определяет подобие, а порядок букв сам по себе не влияет на ответ.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правила подобия одночленов.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где буквенная часть совпадает полностью, а где различаются буквы или степени.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найди подобные одночлены
</a:t>
            </a:r>
            <a:endParaRPr lang="en-US" sz="233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проверки усвоения темы «Подобные одночлены».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последовательность освоения: сначала ученик распознаёт подобные одночлены, затем приводит их, а после этого уверенно записывает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повторения и проверки знаков, букв и степеней число верных решений растёт, а ошибки встречаются реже.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подобных одночленах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распознаются по одинаковой буквенной части, а при их приведении изменяются только коэффициенты и знаки. Этот приём помогает упрощать выражения, решать уравнения и уверенно двигаться дальше в алгебре.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2026-05-29T23:04:26Z</dcterms:created>
  <dcterms:modified xsi:type="dcterms:W3CDTF">2026-05-29T23:04:26Z</dcterms:modified>
</cp:coreProperties>
</file>