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Частичное ослабление сталинской системы дало науке и культуре новые горизонты — и новые ограничения.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Советская наука и культура в годы «оттепели»: главные перемены эпохи
</a:t>
            </a:r>
            <a:endParaRPr lang="en-US" sz="325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И. В. Сталина в 1953 году начался пересмотр части прежних подходов и поиск более гибких управленческих решений. Ключевым сигналом для общества стал доклад Н. С. Хрущёва на XX съезде КПСС в 1956 году, сопровождавшийся критикой культа личности.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после смерти Сталина
</a:t>
            </a:r>
            <a:endParaRPr lang="en-US" sz="3172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1950–1960-е годы в центре внимания оказались физика, химия, ядерные исследования, ракетная техника, радиотехника и автоматизация. Это отражало курс на практическую пользу и технологический рывок.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Росло число научно-исследовательских институтов, конструкторских бюро и лабораторий при вузах. Наука становилась более «индустриальной» и всё теснее связывалась с предприятиями и оборонными задачами.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Успехи в исследованиях воспринимались не только как ресурс для производства и безопасности, но и как аргумент в международном соревновании с США, а также как подтверждение эффективности советской системы.
</a:t>
            </a:r>
            <a:endParaRPr lang="en-US" sz="1189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приоритеты советской науки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ускорение влияли и крупные бюджетные вложения в оборонные и космические программы, а также рост престижности технических профессий.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 общественные «всплески» совпали с технологическими достижениями: космос и подготовка кадров работали как механизм укрепления научного потенциала.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качественная схема по ключевым вехам периода; точные численные значения в источниках в виде одной сопоставимой выборки могут различаться.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научно-технического рывка в 1950–1960-е годы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900" y="2346660"/>
            <a:ext cx="4071600" cy="2306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4575" y="2919885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Звезда международного масштаба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 апреля 1961 года Юрий Гагарин совершил первый в истории полёт человека в космос. А в 1963 году Валентина Терешкова стала первой женщиной-космонавтом, закрепив образ СССР как «страны будущего».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514575" y="1066463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 и первый полёт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 октября 1957 года СССР запустил первый искусственный спутник Земли. Это событие быстро стало мировым ориентиром и символом научного лидерства страны.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41800" y="800025"/>
            <a:ext cx="35904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Космос как главный символ эпохи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568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годы «оттепели» заметно усилились направления, связанные с советской физикой, математикой, радиотехникой и космической тематикой. Научные результаты всё чаще получали быструю прикладную «стыковку» с новыми проектами.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568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влияние оказывали научные школы Л. Д. Ландау, М. В. Келдыша, И. В. Курчатова и других учёных. Они формировали культуру строгой теории и требовательной экспериментальной работы.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0653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поддержке прикладных разработок развивались новые вычислительные решения и ракетно-космические программы. Так возникала связка «фундамент — технология — внедрение» в условиях жёстких государственных заказов.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0653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в биологии и генетике долго сохранялись последствия лысенковщины. Восстановление научной объективности шло медленно и неравномерно, что показывало пределы общей модернизации.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97650" y="803000"/>
            <a:ext cx="2581500" cy="3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Фундаментальные открытия и научные школы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1828803"/>
            <a:ext cx="3962400" cy="203364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вехи космических программ, показанные по событиям, датам и их значению для науки и общества.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Престижные достижения в космосе сочетались с военно-прикладной логикой: научные проекты напрямую усиливали технологическую и оборонную базу страны.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Периодизация по общеизвестным датам космических вех; формулировки значения — обобщённые.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научные достижения периода
</a:t>
            </a:r>
            <a:endParaRPr lang="en-US" sz="2222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756" y="1642900"/>
            <a:ext cx="194100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6974" y="1652590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2606" y="3338023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9124" y="3328333"/>
            <a:ext cx="194100" cy="194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4018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подготовка кадров для НТР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87825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Технико-ориентированное расширение образования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5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1950–1960-е годы росла сеть среднего и высшего образования, ориентированная на запрос научно-технической революции. Появлялись новые технические вузы и усиливалась политехническая подготовка.
</a:t>
            </a:r>
            <a:endParaRPr lang="en-US" sz="1182" dirty="0"/>
          </a:p>
        </p:txBody>
      </p:sp>
      <p:sp>
        <p:nvSpPr>
          <p:cNvPr id="9" name="Text 2"/>
          <p:cNvSpPr txBox="1"/>
          <p:nvPr/>
        </p:nvSpPr>
        <p:spPr>
          <a:xfrm>
            <a:off x="5152193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в профессию через обучение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становилось каналом социальной мобильности: число студентов из рабочих и сельских семей увеличивалось. Молодёжь всё чаще связывала личный успех с инженерными и научными занятиями.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7825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 кадров для науки и управления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Государству требовались специалисты не только для лабораторий, но и для промышленности и управления. Поэтому образование работало как механизм отбора и подготовки кадров для НТР.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52193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связи «учёба — исследования»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Укреплялась практическая ориентация обучения: знания быстрее превращались в проекты и разработки. Так формировалась культура, где научная карьера воспринималась как часть общего модернизационного курса.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государство направляло развитие науки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управления развитием в годы «оттепели»: от политического заказа к внедрению и идеологическим ограничениям.
</a:t>
            </a:r>
            <a:endParaRPr lang="en-US" sz="117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«оттепели» и новые темы времени
</a:t>
            </a:r>
            <a:endParaRPr lang="en-US" sz="2002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Фронтовая память как нравственный экзамен
</a:t>
            </a:r>
            <a:pPr algn="l" indent="0" marL="0">
              <a:lnSpc>
                <a:spcPct val="115000"/>
              </a:lnSpc>
              <a:buNone/>
            </a:pPr>
            <a:r>
              <a:rPr lang="en-US" sz="3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внимания всё чаще оказывались люди, прошедшие войну, и цена их внутреннего выбора. История становилась не только хроникой событий, но и разговором о достоинстве, ответственности и повседневной правде.
</a:t>
            </a:r>
            <a:endParaRPr lang="en-US" sz="972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«Один день» и разговор о совести
</a:t>
            </a:r>
            <a:pPr algn="l" indent="0" marL="0">
              <a:lnSpc>
                <a:spcPct val="115000"/>
              </a:lnSpc>
              <a:buNone/>
            </a:pPr>
            <a:r>
              <a:rPr lang="en-US" sz="3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Публикация повести А. И. Солженицына «Один день Ивана Денисовича» в 1962 году стала событием, потому что литература заговорила о личном человеческом опыте напрямую. В тексте особенно ощутима ценность достоинства в мире, где многое ломает система.
</a:t>
            </a:r>
            <a:endParaRPr lang="en-US" sz="975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как общественный голос эпохи
</a:t>
            </a:r>
            <a:pPr algn="l" indent="0" marL="0">
              <a:lnSpc>
                <a:spcPct val="115000"/>
              </a:lnSpc>
              <a:buNone/>
            </a:pPr>
            <a:r>
              <a:rPr lang="en-US" sz="3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Е. А. Евтушенко, А. А. Вознесенский, Б. А. Ахмадулина расширили рамки поэтического выступления, делая слово событием общественной жизни. Их публичные тексты звучали как спор о правде, искренности и границах дозволенного.
</a:t>
            </a:r>
            <a:endParaRPr lang="en-US" sz="104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35725" y="3138300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цензура оставалась «последним фильтром»: она определяла, какие темы можно разворачивать на сцене и в кино. Поэтому расширение аудитории сочеталось с жёстким контролем допуска произведений.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96325" y="31382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аудитория расширялась за счёт молодёжи, студентов и городской интеллигенции. Новая массовость поддерживала дискуссии вокруг смысла пережитого опыта и права говорить о правде.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97650" y="1426363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театре и кино заметнее стали сложные характеры, бытовые столкновения и тема нравственного выбора. Зрителя чаще вовлекали в размышление о поступках, а не только в сюжетную интригу.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81500" y="14263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Фильмы «Летят журавли» (1957), «Баллада о солдате» (1959) и «Я шагаю по Москве» (1963) усилили интерес к человеческим эмоциям и современному городу. Эта оптика меняла привычный тон экрана.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7650" y="803000"/>
            <a:ext cx="8536800" cy="4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и кино в годы расширения культурной аудитории
</a:t>
            </a:r>
            <a:endParaRPr lang="en-US" sz="2400" dirty="0"/>
          </a:p>
        </p:txBody>
      </p:sp>
      <p:sp>
        <p:nvSpPr>
          <p:cNvPr id="10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показан качественный рост резонансных событий: число заметных культурных выступлений увеличивалось, но одновременно росло число столкновений с официальной позицией.
</a:t>
            </a:r>
            <a:endParaRPr lang="en-US" sz="1002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отражают закономерность: расширение границ в культуре происходило рывками, но при появлении «неудобных» тем быстро возникали административные ограничения.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обобщение описаний общественных резонансов в начале—середине 1960-х; числовые значения — качественный индекс, не статистика.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либерализация и ответное ужесточение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468075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Поэтические вечера в Политехническом музее и других залах Москвы собирали тысячи слушателей. Поэзия становилась публичной формой общения, где слова воспринимались как личное высказывание.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97650" y="803000"/>
            <a:ext cx="81780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«шестидесятников» и массовый интерес к чтениям
</a:t>
            </a:r>
            <a:endParaRPr lang="en-US" sz="2341" dirty="0"/>
          </a:p>
        </p:txBody>
      </p:sp>
      <p:sp>
        <p:nvSpPr>
          <p:cNvPr id="7" name="Text 2"/>
          <p:cNvSpPr txBox="1"/>
          <p:nvPr/>
        </p:nvSpPr>
        <p:spPr>
          <a:xfrm>
            <a:off x="311700" y="2636124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«шестидесятников» говорили о достоинстве личности, памяти войны и ответственности перед обществом. Центральным звучал запрос на искренность: «настоящие» чувства и мысли хотели слышать напрямую.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11700" y="3844188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популярность отражала интерес молодёжи к современному языку и эмоциональной правде. Поэзия усиливала гражданское измерение искусства и превращала чтение в событие.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783558"/>
            <a:ext cx="4018500" cy="16678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12575" y="1077550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живописи заметнее стали городские сюжеты, психологическая выразительность и более свободная манера письма. «Суровый стиль» соединял тему труда и героизма с сдержанностью, лаконизмом и стремлением к правдоподобию.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012575" y="2961975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 неофициальные авангардные поиски нередко вызывали критику и ограничения со стороны власти. Художественная среда становилась разнообразнее, но полная свобода не наступила: многое зависело от решения сверху.
</a:t>
            </a:r>
            <a:endParaRPr lang="en-US" sz="1282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8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Изобразительное искусство: поиск новых форм и «суровый стиль»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972" y="3242640"/>
            <a:ext cx="218400" cy="174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2735" y="322080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2735" y="1298175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42610" y="1320015"/>
            <a:ext cx="218400" cy="17472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24015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радио и повседневная культурная модернизация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35000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 как ускоритель новостей 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радиовещания и регулярных программ ускоряло распространение песен, концертов и дискуссий о музыке. Городская аудитория получала культурные впечатления «здесь и сейчас», не дожидаясь редких мероприятий.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8763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жанровые сочетания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Популярными становились лирика, эстрадная музыка, джазовые мотивы и новые композиторские поиски. Музыкальный репертуар смещался в сторону более современного звучания и живой интонации.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88763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Грамзаписи и домашнее слушание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Грамзаписи и растущая сеть распространения делали музыку частью домашнего досуга. Лирические песни и эстрадные номера становились привычным фоном повседневности, особенно в студенческой среде.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798637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Концертная сеть и общая культурная ритмика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концертной сети поддерживало регулярность выступлений и знакомство с современными авторами. Культурная жизнь становилась «плотнее» по ритму и шире по жанрам.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21518" y="1661225"/>
            <a:ext cx="3274464" cy="2226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5775" y="1788722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Сопоставлены ключевые направления, авторы, степень новизны и характер реакции власти в условиях ограниченной либерализации.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965775" y="2901425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Обновление культуры усилило интерес к человеку и современности, но политический контроль не исчез. Чем сильнее тема затрагивала границы дозволенного, тем жёстче становилась реакция.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94000" y="4378850"/>
            <a:ext cx="43779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и справочные обобщения по культуре периода «оттепели»; формулировки — итог анализа основных тенденций.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85368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культурные направления и их особенности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080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либерализацию, власть реагировала на «формализм», «абстракционизм» и любые проявления инакомыслия. Это превращало художественный поиск в постоянный риск для авторов и организаторов.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Скандал на выставке в Манеже в 1962 году стал наглядным символом предела культурной свободы. Он показал, что дискуссия о допустимом искусстве могла быстро перейти в административные решения.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Кампании против конкретных писателей, художников и режиссёров подтверждали сохранение идеологических рамок. Культурная политика действовала по принципу: расширять возможности, но ограничивать «неправильные» темы и формы.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2563800" cy="108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Пределы свободы: цензура и культурные конфликты
</a:t>
            </a:r>
            <a:endParaRPr lang="en-US" sz="213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формировались ожидания перемен и где возникал конфликт
</a:t>
            </a:r>
            <a:endParaRPr lang="en-US" sz="2217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схема взаимосвязи решений государства, научных успехов и культурных ограничений в годы «оттепели».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568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«Оттепель» сформировала поколение, ориентированное на знания и на обсуждение общественных проблем. На первый план выходила личная ответственность: важным становилось не только «как устроено», но и «как поступать».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568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обеспечила СССР достижения мирового масштаба, прежде всего в космосе и в оборонных технологиях. Это укрепляло чувство причастности общества к крупным проектам государства и будущему страны.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0653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расширила язык общественного самовыражения и сделала заметнее тему человека и его внутреннего мира. Литература, кино и поэзия активнее говорили о достоинстве, памяти и нравственном выборе.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0653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зависимость от партийной власти не позволила изменениям стать полностью устойчивыми и необратимыми. Свобода оказывалась частичной: при смене политической линии её могли быстро ограничить.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97650" y="803000"/>
            <a:ext cx="2581500" cy="3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итоги «оттепели» для советского общества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«Оттепель» ускорила модернизацию и обновление советской науки и культуры: космические победы, рост образования и новые голоса в литературе, кино и поэзии создали образ страны будущего. Но свобода оставалась частичной.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ускорения к пределам: что оставила «оттепель»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2026-05-12T19:07:43Z</dcterms:created>
  <dcterms:modified xsi:type="dcterms:W3CDTF">2026-05-12T19:07:43Z</dcterms:modified>
</cp:coreProperties>
</file>