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римляне в городе, доме и семье?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Римской империи: город, дом, семья и труд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возникла в 27 году до н. э. и к I–II векам н. э. охватила земли от Британии до Египта. Её центром оставался Рим, а население — десятки миллионов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империя: пространство огромного мира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Римской империи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были местами, где сходились торговля, управление и ремесло. Здесь решались дела империи, работали рынки, мастерские и склады, а улицы постоянно наполнялись людьми и шумом.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форуме обсуждали новости и заключали сделки, в храмах приносили жертвы богам, а в банях не только мылись, но и отдыхали, встречались с друзьями и слушали разговоры.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в больших городах были узкими и тесными, поэтому движение повозок и пешеходов затруднялось. Дома стояли близко друг к другу, а в кварталах легко распространялись огонь и дым.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 трудностями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всем хватало чистой воды, света и удобств. В густонаселённых районах часто случались пожары, а жизнь в городе требовала осторожности, терпения и умения приспосабливаться к тесноте.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люди в Римской империи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большинства людей была связана с землёй, а не с шумными центрами власти. Именно деревни обеспечивали города хлебом, вином, маслом и другими необходимыми продуктами.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 преобладали сельские жители, но города и рабский труд играли важную роль в хозяйстве империи.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составе населения Римской империи; обобщённые данные для учебной диаграммы.
</a:t>
            </a:r>
            <a:endParaRPr lang="en-US" sz="5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инсула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многоквартирной инсуле жили те, у кого не было средств на просторный дом. Комнаты были маленькими, удобств почти не было, а шум соседей и опасность пожара сопровождали повседневную жизнь. Такой дом помогал сберечь деньги, но редко был комфортным.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богатого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Домус или загородная вилла выглядели совсем иначе. Во дворе могли быть сад, колонны, мозаичный пол и росписи на стенах. В таких домах жили семьи с достатком, а отдельные комнаты предназначались для приёма гостей и работы слуг.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дом: инсула и вилла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5720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общества в Римской империи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положение определяло права человека, его занятия и повседневные условия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положение человека, тем больше у него было прав, возможностей и удобств; рабы находились в самом бесправном положении.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952" y="1648250"/>
            <a:ext cx="65887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роль женщин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считалась основой римской жизни. Во главе дома стоял отец, и его слово имело большой вес при решении вопросов быта, воспитания и будущего детей.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заботились о детях, учили их правилам поведения и следили за домашним укладом. От них во многом зависели спокойствие семьи и привычный порядок в доме.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 род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нередко заключали не только по личной симпатии, но и ради семьи, наследства и укрепления связей между родами. Это было важной частью общественной жизни.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Имущество и положение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могли владеть имуществом и управлять домашними делами, но политических прав у них не было. Их роль была значимой в семье, хотя и ограниченной законом.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римлянина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повседневных занятий римского жителя; у рабов распорядок зависел от 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жители Рима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 небольшим достатком ели скромно и однообразно. Их рацион зависел от цены продуктов и доступности зерна, поэтому главную роль играли сытные и простые блюда.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пище римлян важнее всего были хлеб, каша, овощи, фрукты, сыр и оливковое масло. Эти продукты хорошо подходили для обычного, недорогого стола.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трапезы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богатых семей стол был гораздо разнообразнее. На званых обедах подавали несколько блюд, рыбу, мясо и редкие приправы, а сама трапеза могла продолжаться долго.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Гарум и вкусы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известным был гарум — рыбный соус, который добавляли во многие блюда. Его знали в разных частях империи, поэтому он стал почти общим вкусом римской кухни.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римлян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Туника у мужчин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Обычной одеждой мужчин была туника — удобная и практичная вещь для повседневной жизни. Она помогала свободно двигаться и подходила для работы, прогулок и дел в городе.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Тога для 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Тогу надевали не каждый день, а по важным случаям. Она подчёркивала статус римского гражданина и выглядела особенно торжественно на общественных мероприятиях и официальных встречах.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носили столу и плащ, который защищал от солнца и ветра. Одежда могла быть скромной или нарядной, в зависимости от достатка и положения семьи.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Материал, цвет, украшения и обувь многое говорили о человеке. У богатых были яркие ткани, украшения и аккуратные причёски, поэтому одежда служила ещё и знаком статуса.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империи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трудилось в деревнях, но городская жизнь зависела от ремесленников, торговцев и чиновников. Военная служба давала власть и жалование.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было основой жизни империи, а города держались на ремесле, торговле и управлении.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историческим описаниям занятий жителей Римской империи
</a:t>
            </a:r>
            <a:endParaRPr lang="en-US" sz="6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грамотность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богатых семей начинали учиться дома или у учителя. Сначала они осваивали чтение, письмо и счёт, чтобы справляться с повседневными делами.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Продвинутые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ученики знакомились с историей, литературой и риторикой. Эти знания считались особенно важными для будущей службы, торговли и участия в общественной жизни.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получали не все: бедные дети часто рано шли работать. Учителями нередко были образованные рабы, в том числе греки, хорошо владевшие языком и наукой.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как место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приходили в термы не только мыться. Здесь отдыхали после работы, беседовали, занимались упражнениями и узнавали городские новости. Для многих это было привычное место встреч, где можно было провести несколько часов без спешки.
</a:t>
            </a:r>
            <a:endParaRPr lang="en-US" sz="7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 театре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театре зрители смотрели комедии и трагедии, обсуждали игру актёров и сценические костюмы. Спектакли собирали жителей разных слоёв, потому что давали возможность отдохнуть и увидеть знакомые сюжеты из мифов и повседневной жизни.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арены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арене зрители ждали поединков гладиаторов и зрелищ с животными. Толпа шумела, болела за любимых бойцов и внимательно следила за исходом. Такие представления были очень популярны и собирали тысячи людей.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римлян: бани, театр, арена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в Римской империи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становились рабами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Рабами становились военнопленные, дети рабов, а иногда и люди, которых продавали из-за бедности или долгов. Так зависимость передавалась и закреплялась в обществе.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использовали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 ставили в дома, мастерские, поместья, на поля и рудники. Они выполняли самую тяжёлую работу и почти не распоряжались собственным временем.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властью хозяина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раба полностью зависело от хозяина: он мог наказать, продать или отпустить человека. Поэтому жизнь рабов была непредсказуемой и очень трудной.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свободе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рабы получали свободу и становились вольноотпущенниками. Но даже после освобождения им было трудно сразу занять равное положение среди свободных римлян.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римляне использовали дороги, воду и бани
</a:t>
            </a:r>
            <a:endParaRPr lang="en-US" sz="249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сооружения делали город удобнее, безопаснее и чище. Они помогали жить, торговать, передвигаться и встречаться с другими людьми.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сооружения служили не роскоши, а повседневной жизни: без дорог, воды и бань римский город не мог бы нормально существовать.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римской городской инфраструктуре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 попадал в римский город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устройстве торговли в Римской империи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религия и домашние обряды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верили во многих богов и богинь, связанных с природой, войной, домом и государством. Каждый бог отвечал за свою сферу жизни и получал почитание.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алтари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часто стояли небольшие алтари для ларов и пенатов. Перед ними семья молилась о порядке в доме, здоровье близких и благополучии на каждый день.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и 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приносили богам дары и просили помощи в трудных делах. Особенно часто молились о хорошем урожае, удаче в пути и успехе в работе.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областях империи римские обычаи смешивались с местными верованиями. Императорский культ напоминал жителям о власти Рима и поддерживал уважение к правителю.
</a:t>
            </a:r>
            <a:endParaRPr lang="en-US" sz="9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и бедные в Римской империи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достатке были заметны с первого взгляда: дом, одежда и даже распорядок дня сразу показывали положение человека в обществе.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был достаток, тем больше было удобств, выбора и свободного времени; бедность означала труд и ограничения.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быта разных слоёв населения Римской империи по историческим сведениям
</a:t>
            </a:r>
            <a:endParaRPr lang="en-US" sz="5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год до н. э.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времени началась эпоха империи под властью Августа.
</a:t>
            </a:r>
            <a:endParaRPr lang="en-US" sz="2537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власть, сильная армия и общие дороги помогли Риму удерживать огромную территорию и поддерживать торговлю между её частями.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Римской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была миром больших городов, дорог, торговли и бань, но также тяжёлого труда, рабства и неравенства. Именно поэтому её история так важна и интересна.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Римской империи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2026-06-02T04:38:50Z</dcterms:created>
  <dcterms:modified xsi:type="dcterms:W3CDTF">2026-06-02T04:38:50Z</dcterms:modified>
</cp:coreProperties>
</file>