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Ленинградская трагедия: великая душа города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 дня боли, мужества и памяти — история, изменившая литературу и совесть.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Ленинграда: история, ставшая словом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1941 года город оказался в изоляции, где каждый день проверял человека на стойкость. Для литературы блокада стала не только темой войны, но и разговором о цене жизни, памяти и нравственном выборе.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
</a:t>
            </a:r>
            <a:pPr algn="ctr" indent="0" marL="0">
              <a:lnSpc>
                <a:spcPct val="100000"/>
              </a:lnSpc>
              <a:buNone/>
            </a:pPr>
            <a:r>
              <a:rPr lang="en-US" sz="21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дня длилась блокада Ленинграда, и этот предел человеческих сил стал основой множества свидетельств и художественных текстов.
</a:t>
            </a:r>
            <a:pPr algn="ctr" indent="0" marL="0">
              <a:lnSpc>
                <a:spcPct val="100000"/>
              </a:lnSpc>
              <a:buNone/>
            </a:pPr>
            <a:r>
              <a:rPr lang="en-US" sz="21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блокады Ленинграда: 8 сентября 1941 — 27 января 1944
</a:t>
            </a:r>
            <a:endParaRPr lang="en-US" sz="3115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трагедии превратил блокаду в центральный образ памяти о войне.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блокады и ключевые литературные отклики
</a:t>
            </a:r>
            <a:endParaRPr lang="en-US" sz="2231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становилась хроника, тем сильнее возрастала потребность в словесном свидетельстве.
</a:t>
            </a:r>
            <a:endParaRPr lang="en-US" sz="163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обороны Ленинграда и блокадные литературные источники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военными событиями рождались тексты, которые фиксировали не только факты, но и внутренний опыт осажденного города.
</a:t>
            </a:r>
            <a:endParaRPr lang="en-US" sz="152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1941–1942 годов в художественной памяти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без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квартирах не было отопления, вода замерзала, а электричество работало с перебоями. Эта реальность в блокадных текстах превращается в образ жизни на грани выживания, где бытовая деталь звучит как свидетельство катастрофы.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улицы и санки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Заснеженные проспекты, трамваи без движения и люди с санками стали визуальным знаком блокадной зимы. В литературе эти образы передают не только холод, но и тишину города, который продолжал сопротивляться.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крошки, суррогаты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сводилась к поиску еды и сохранению последних сил. Художественная память о зиме 1941–1942 годов удерживает именно такие детали, потому что через них особенно ясно видна цена каждого прожитого дня.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хлеба в блокадном Ленинграде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постановления о снабжении и блокадные документы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нормы выдачи хлеба для разных категорий жителей в самые трудные месяцы блокады.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повышение нормы не отменяло крайней нехватки питания: хлеб оставался символом выживания, а не достатка.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как центральный мотив блокадных свидетельств
</a:t>
            </a:r>
            <a:endParaRPr lang="en-US" sz="2262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Рацион, которого не хватало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нормы не покрывали потребности организма, поэтому голод становился не эпизодом, а постоянным состоянием. В текстах это выражено через точные бытовые детали и предельную сдержанность тона.
</a:t>
            </a:r>
            <a:endParaRPr lang="en-US" sz="150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как физическая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Дистрофия, слабость и обмороки лишали людей возможности работать, учиться и даже передвигаться. Литература показывает, как тело первым реагировало на катастрофу и как быстро рушилась привычная жизнь.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крошках и суррогатах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дневниках и воспоминаниях голод описан через хлебные крошки, очереди и заменители еды. Эти детали делают трагедию личной и одновременно общенародной, без лишнего пафоса.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жизни как путь спасения города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истории блокады Ленинграда и сведений о перевозках через Ладогу
</a:t>
            </a:r>
            <a:endParaRPr lang="en-US" sz="164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судьбы детей блокады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Ладогу из осажденного города вывозили детей, женщин, пожилых людей и раненых. Маршруты были опасны и летом, и зимой, но именно они дали многим шанс выжить.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блокады рано взрослели: стояли в очередях, носили воду, помогали взрослым и часто оставались без семьи. Их повседневность стала частью литературной памяти о городе.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Тани Савичевой выделяется особой силой: в нескольких кратких записях он передаёт не только утрату близких, но и трагедию целого поколения, пережившего войну.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Берггольц: голос блокадного Ленинграда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Берггольц звучала в эфире тогда, когда городу особенно нужны были поддержка и человеческая собранность. Её обращения укрепляли веру в стойкость и помогали пережить самый тяжёлый период осады.
</a:t>
            </a:r>
            <a:endParaRPr lang="en-US" sz="1556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Радиоголос надежды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соединяет личную боль, гражданскую ответственность и память о погибших. В этих строках слово становится не украшением, а нравственной опорой для людей, оставшихся в блокаде.
</a:t>
            </a:r>
            <a:endParaRPr lang="en-US" sz="152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как свидетельство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Тани Савичевой как документ эпохи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Тани Савичевой фиксируют не сюжет, а сам ход утрат: каждая строка звучит как личное свидетельство о том, как война последовательно разрушала семью.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дневника в предельной сжатости: отсутствие объяснений усиливает эмоциональное воздействие и делает текст особенно убедительным как исторический документ блокады.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дневник воспринимается не только как частная трагедия ребенка, но и как символ судьбы ленинградцев, переживших голод, смерть близких и невосполнимую потерю дома.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изучении он помогает увидеть связь между дневниковой формой, документальной точностью и литературой памяти, где важны правда переживания и человеческий голос.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цена блокады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смертность была связана прежде всего с условиями выживания, а не только с боевыми действиями.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материалы о блокаде Ленинграда; обобщённые данные по периоду 1941–1942 годов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удар пришёлся на зимние месяцы, когда голод и холод совпали с разрушением быта и слабой медицинской помощью.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осажденного города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осаждённом Ленинграде продолжают работать радио и отдельные культурные учреждения. Их задача — не просто информировать, но и поддерживать жителей словом, музыкой и ощущением связи с городом.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1941–1942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голода и холода сохраняются библиотечные и архивные фонды, а культурная работа приобретает значение духовного сопротивления. Сам факт продолжения этой деятельности становится формой мужества.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августа 1942 года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Седьмой симфонии Дмитрия Шостаковича превращается в событие мирового масштаба. Музыка звучит как знак того, что город жив, сопротивляется и не отказывается от человеческого достоинства.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фотографии и архивные свидетельства блокады
</a:t>
            </a:r>
            <a:endParaRPr lang="en-US" sz="2189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письма и короткие записки блокадного времени передают не только факты, но и интонацию повседневного страдания. В них особенно заметны сдержанность, точность и отсутствие лишних слов, которые делают свидетельство убедительным и пронзительным.
</a:t>
            </a:r>
            <a:endParaRPr lang="en-US" sz="1071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Строки, написанные на грани сил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пустых проспектов, санок с водой, очередей за хлебом и людей, идущих через снег, создают визуальный образ осаждённого города. Такие фотографии помогают увидеть блокаду не как абстрактную дату, а как живую человеческую реальность.
</a:t>
            </a:r>
            <a:endParaRPr lang="en-US" sz="1080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как немое доказательство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Дневниковые страницы, газетные вырезки и архивные записи сохраняют голос эпохи лучше любых пересказов. Они соединяют личное и историческое, позволяя почувствовать, как из отдельных следов складывается память о трагедии целого города.
</a:t>
            </a:r>
            <a:endParaRPr lang="en-US" sz="108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памяти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88" y="1230400"/>
            <a:ext cx="378647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блокады Ленинграда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история блокады — это не одна дата, а цепь событий, где выживание, культура и память неразделимы.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обороны Ленинграда; материалы школьного курса литературы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 путь от начала катастрофы к культурному сопротивлению и освобождению города.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 дня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длилась блокада Ленинграда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обороны Ленинграда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обозначает не только срок осады, но и масштаб испытания, пережитого городом, который сохранил жизнь, труд и достоинство.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Ленинград выстоял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хронологии обороны Ленинграда и материалах о повседневной жизни города в 1941–1944 годах
</a:t>
            </a:r>
            <a:endParaRPr lang="en-US" sz="119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406" y="1376750"/>
            <a:ext cx="573038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231" y="1376750"/>
            <a:ext cx="573038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Ленинградская блокада в мировой и отечественной памяти
</a:t>
            </a:r>
            <a:endParaRPr lang="en-US" sz="2135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масштаб трагедии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воспринимается как один из самых страшных эпизодов Второй мировой войны, в котором особенно остро видна цена, заплаченная мирными жителями за войну.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мужества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отечественной культуре блокада стала знаком стойкости, взаимной поддержки и внутренней силы города, сумевшего сохранить себя в условиях почти полного разрушения привычной жизни.
</a:t>
            </a:r>
            <a:endParaRPr lang="en-US" sz="1420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школьного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эта тема соединяет военную прозу, гражданскую лирику и документальные жанры, помогая увидеть, как слово сохраняет историческую правду и личную память.
</a:t>
            </a:r>
            <a:endParaRPr lang="en-US" sz="1364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3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и филологи рассматривают блокадные тексты как форму нравственного свидетельства, в которой художественная речь удерживает человеческое измерение войны и утраты.
</a:t>
            </a:r>
            <a:endParaRPr lang="en-US" sz="1357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уроки блокадной литературы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Блокадные произведения убеждают, что в экстремальных условиях особенно важны взаимопомощь, дисциплина и уважение к жизни другого человека; именно эти качества помогают не потерять человеческий облик.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учат отличать сухую статистику от личной судьбы: за каждым фактом стоят семья, имя, переживание и ответственность живых перед памятью погибших.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школьника блокадная литература становится разговором о гражданской зрелости, сострадании и цене мира, который нельзя воспринимать как нечто само собой разумеющееся.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душа Ленинграда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выстоял не только силой оружия, но и силой взаимной поддержки, труда и культуры. Его 872-дневная трагедия стала уроком памяти, мужества и человеческого достоинства.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2026-05-20T02:01:36Z</dcterms:created>
  <dcterms:modified xsi:type="dcterms:W3CDTF">2026-05-20T02:01:36Z</dcterms:modified>
</cp:coreProperties>
</file>