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многозначных чисел на однозначное число и круглые десятки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делить точно, быстро и с проверкой ответа.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 жизни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счёт помогает делить предметы поровну, находить стоимость, число групп и решать задачи на время и скорость. Без калькулятора важно выбирать удобный способ и проверять разумность ответа.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Разрядный состав многозначного числа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Многозначное число состоит из единиц, десятков, сотен, тысяч и более старших разрядов. При делении важно сразу видеть, с какого разряда начинается первое неполное делимое.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Разрядный состав помогает понять, какую часть числа можно делить сразу, а какую нужно присоединить позже. Это особенно важно при письменном делении столбиком.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числе 846 сначала работают с сотнями, затем переходят к десяткам и единицам. Так легче не пропустить цифры и правильно перенести остаток в следующий шаг.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следить за разрядами, запись получается аккуратной, а ответ — более надёжным. Такой подход снижает число ошибок при вычислениях.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25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деления столбиком на однозначное число
</a:t>
            </a:r>
            <a:endParaRPr lang="en-US" sz="2525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письменном делении и проверке результата.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письменного деления 846 ÷ 3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делим 8 сотен на 3. Получаем 2 сотни и остаток 2 сотни, которые затем присоединяются к 4 десяткам. Так образуется 24 десятка, и их тоже можно делить.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делим 6 единиц. В итоге получаем 282 без остатка. По записи столбиком хорошо видно, как каждый разряд переходит в следующий шаг вычисления.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деления удобнее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математике, 6 класс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маленьких чисел устный приём часто экономит время. Для больших чисел письменное деление обычно надёжнее и понятнее.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зависит от числа и делителя: чем сложнее запись, тем полезнее столбик и обязательная проверка.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 круглые десятки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десятки — это числа 10, 20, 30, 40, 50 и так далее. Все они оканчиваются нулём, поэтому их удобно связывать с десятками.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делитель равен 20 или 30, можно сначала подумать о делении на 10, а затем учесть, сколько десятков содержит число. Это упрощает вычисление.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особенно полезен в больших примерах, где полное письменное деление занимает больше времени. Он помогает быстрее увидеть структуру выражения.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деления на однозначное число и круглые десятки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разные способы вычисления в зависимости от делителя.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однозначном делителе чаще нужен столбик, а при круглых десятках удобно сначала делить на 10 и учитывать множитель.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050" y="1701075"/>
            <a:ext cx="18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80800" y="1701075"/>
            <a:ext cx="22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32050" y="1701075"/>
            <a:ext cx="225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 10, 100 и 1000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на 10 число уменьшается в десять раз. Если в конце есть ноль, его можно просто убрать, и запись станет короче.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10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на 100 число уменьшается в сто раз. Если справа стоят два нуля, их убирают, не изменяя остальную запись числа.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100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на 1000 число уменьшается в тысячу раз. Три нуля в конце можно убрать сразу, и вычисление займёт совсем немного времени.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1000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делить на круглые десятки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приём деления через десяток и проверку результата.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делении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берёт слишком большую или слишком маленькую цифру частного и сразу получает неверный ответ. Ошибка заметна уже на первом шаге: произведение не помещается в неполное делимое или, наоборот, остаётся слишком маленьким.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выбрана первая цифра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частая ошибка возникает, когда после вычитания забывают сносить следующую цифру делимого. Тогда решение как будто «застревает» на одном шаге, и весь дальнейший расчёт становится неверным, хотя начало было выполнено правильно.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 следующий разряд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приёмы работают быстрее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оценка приёмов вычисления, без привязки к статистическим данным.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удобнее выбирать не только по скорости, но и по виду делимого: нули в конце заметно ускоряют вычисления.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проще делитель и чем больше в числе нулей, тем быстрее получается ответ без длинных промежуточных действий.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 деления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умножить найденное частное на делитель. Если деление выполнено без остатка, полученное произведение должно совпасть с исходным числом без изменений.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ответе есть остаток, его обязательно прибавляют к произведению. Тогда проверка показывает полное восстановление делимого и помогает заметить ошибку в вычислениях.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проверка особенно полезна после деления столбиком: она сразу выявляет неверную цифру частного, пропущенный ноль или неточное вычитание на одном из шагов.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383401"/>
            <a:ext cx="4843800" cy="1317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с остатком: примеры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деления многозначных чисел.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когда деление завершается точно, а когда остаётся остаток.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остаток есть, он всегда меньше делителя. Полное деление проверяют по формуле: делитель × частное + остаток = делимое.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способ вычисления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выбор приёма по виду делителя и записи числа.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деления с умножением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 деление связаны как обратные действия: одно помогает восстановить другое. Если известно произведение, по нему можно найти делитель или частное без лишних проб и ошибок.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деления умножением быстро показывает, верна ли запись ответа. Когда результат получен столбиком, именно эта проверка помогает убедиться, что ни одна цифра не потеряна.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действий полезна и в уравнениях: если неизвестен множитель, его можно найти делением. Так математика становится не набором отдельных правил, а системой связанных приёмов.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увереннее ученик видит эту связь, тем легче ему выбирать способ вычисления. Он не только считает, но и понимает, почему ответ должен быть именно таким.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 сносе следующего разряда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учебному примеру 846 ÷ 3.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Снос цифры объединяет остаток с новым разрядом, поэтому деление идёт последовательно, а не по отдельным цифрам.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сотен к десяткам и от десятков к единицам объясняет появление промежуточных остатков и необходимость аккуратной записи.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400" y="2574987"/>
            <a:ext cx="8426700" cy="220542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700" y="360000"/>
            <a:ext cx="84267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из реальной жизни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932075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что 576 карандашей раскладывают поровну по 8 штук в каждую коробку. Это означает деление на 8, потому что надо узнать количество одинаковых групп.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264700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Выполнив вычисление, получаем 72 коробки. Задача показывает, как деление помогает быстро ответить на практический вопрос об упаковке и распределении предметов без пересчёта каждого карандаша.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72981"/>
            <a:ext cx="360000" cy="3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66950" y="3375925"/>
            <a:ext cx="315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89450" y="1652981"/>
            <a:ext cx="270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видеть, какие разряды входят в неполное делимое. Это помогает не пропускать цифры и правильно переносить остаток к следующему шагу.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Разрядный состав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деления ответ обязательно проверяют обратным действием. Если есть остаток, его прибавляют к произведению, чтобы получить исходное число.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умножением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чисел с нулями в конце подходят деление на 10, 100 и 1000, а для круглых десятков — переход через 10 и учёт множителя.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способ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столбике важно соблюдать последовательность: подобрать цифру частного, умножить, вычесть и снести следующий разряд. Пропуск любого шага приводит к ошибке.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Делить можно быстрее и точнее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понимать разряды, выбирать удобный способ и проверять ответ, деление многозначных чисел становится понятным и надёжным. Именно так появляются уверенность и точность в вычислениях.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2026-05-24T17:10:13Z</dcterms:created>
  <dcterms:modified xsi:type="dcterms:W3CDTF">2026-05-24T17:10:13Z</dcterms:modified>
</cp:coreProperties>
</file>