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Операции с целыми числами в информатике: от арифметики к программам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числа — основа вычислений в памяти компьютера и «строительный материал» программ.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школьной арифметики, компьютер хранит целые числа в ограниченной памяти и «уважает» строгие правила разрядности. Диапазон задаётся числом бит: ошибка понимания диапазона способна вызвать переполнение, неверный результат или сбой программы. Особенно часто целые числа нужны для счёта, сравнений, поиска максимумов/минимумов и организации циклов.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целые числа важны в информатике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Целое число — это значение без дробной части: отрицательное, ноль или положительное. В информатике типы данных разделяют по тому, какие значения и представления они допускают: целые, вещественные, символьные, логические и строковые.
</a:t>
            </a:r>
            <a:endParaRPr lang="en-US" sz="1385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типы выбирают, когда нужна точность без десятичных знаков: количество элементов, номер строки, число шагов, возраст в полных годах, количество ошибок. Здесь дробность не имеет смысла и только усложняет вычисления и проверку условий.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языках программирования целые типы различаются размером и допустимым диапазоном, например byte, short, int, long. Этот выбор напрямую определяет, сколько памяти займёт число и какие значения будут корректными, а какие приведут к переполнению.
</a:t>
            </a:r>
            <a:endParaRPr lang="en-US" sz="136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целого числа и его место среди типов данных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419" y="1838326"/>
            <a:ext cx="488936" cy="5587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1477" y="1838326"/>
            <a:ext cx="488936" cy="558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76728"/>
            <a:ext cx="542227" cy="4819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900827"/>
            <a:ext cx="542227" cy="43378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Двоичное представление целых чисел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Биты 0 и 1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хранит целые числа в двоичном виде: используются только цифры 0 и 1, а каждый бит вносит вклад в итоговое значение.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 каждой позиции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двоичная позиция соответствует степени числа 2: поэтому итог зависит от расположения единиц и общего набора битов.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Разрядность задаёт диапазон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доступных значений определяется разрядностью — числом бит, отведённых под число (например, 8, 16, 32 или 64).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и дополнительный код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знаковых чисел знак часто учитывается специальным способом; отрицательные значения обычно представляются в дополнительном коде, что упрощает операции.
</a:t>
            </a:r>
            <a:endParaRPr lang="en-US" sz="170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разрядности расширяет диапазон не «на фиксированную величину», а примерно в 2 раза: растёт число возможных битовых комбинаций.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при переходе к следующему типу по ширине (например, от 8 к 16 бит) доступные значения резко увеличиваются, что снижает риск переполнения.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информатики: представление целых чисел и диапазоны для 8/16/32/64 бит (знаковые и беззнаковые варианты).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целых чисел при разной разрядности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целых чисел: правило и примеры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математике сложение подчиняется тем же законам, а в компьютере оно реализуется через работу с битами. Если результат остаётся в допустимом диапазоне типа, вычисление проходит корректно и предсказуемо.
</a:t>
            </a:r>
            <a:endParaRPr lang="en-US" sz="1285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знаки складываемых чисел различаются, компьютер по сути сравнивает их модули и определяет знак результата по большему по модулю слагаемому. Поэтому логика сложения остаётся связанной со знаками чисел.
</a:t>
            </a:r>
            <a:endParaRPr lang="en-US" sz="1306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7 + 5 = 12, −4 + 9 = 5, −6 + (−3) = −9. В программах сложение применяют для накопления суммы, подсчёта элементов и обновления счётчиков в циклах.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удобно рассматривать через прибавление противоположного числа: a − b = a + (−b). Это правило помогает понимать работу алгоритмов и объясняет, почему отрицательные значения играют ключевую роль в вычислениях.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10 − 3 = 7, 5 − 8 = −3, −2 − 6 = −8. В вычислительных системах вычитание строится на представлениях отрицательных чисел и операциях над их двоичными кодами.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возникают не из-за «математики», а из-за знака результата и порядка действий в программе. Если неверно учесть правила выражений, можно получить другой ответ или «сломать» логику условия.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и связь с отрицательными числами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5893" y="1698210"/>
            <a:ext cx="2598988" cy="27518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выражения, используемые арифметические правила и типичный смысл результата в программе.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результата зависит от знаков операндов и вида операции; при программной реализации особенно важно отличать целочисленное деление от деления с остатком и от вещественного деления.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информатики: арифметические операции над целыми числами.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с целыми числами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6098" y="1943101"/>
            <a:ext cx="393119" cy="449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8277" y="1943101"/>
            <a:ext cx="336959" cy="4492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0574" y="1949757"/>
            <a:ext cx="435968" cy="43596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целых чисел и правило знаков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7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применения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умножение встречается при масштабировании значений, вычислении площади, повторяющихся сдвигов и при формировании адресов в структуре данных, где важны целые величины.
</a:t>
            </a:r>
            <a:endParaRPr lang="en-US" sz="18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умножении знак результата определяется знаками множителей: одинаковые знаки дают положительный результат, разные — отрицательный. Это помогает быстро проверять ответы ещё до вычислений на экране.
</a:t>
            </a:r>
            <a:endParaRPr lang="en-US" sz="1798" dirty="0"/>
          </a:p>
        </p:txBody>
      </p:sp>
      <p:sp>
        <p:nvSpPr>
          <p:cNvPr id="14" name="Text 4"/>
          <p:cNvSpPr txBox="1"/>
          <p:nvPr/>
        </p:nvSpPr>
        <p:spPr>
          <a:xfrm>
            <a:off x="614178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операции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умножение может требовать больше вычислительных ресурсов, чем сложение и вычитание. Поэтому в некоторых алгоритмах используют более простые эквивалентные преобразования, сохраняя корректность.
</a:t>
            </a:r>
            <a:endParaRPr lang="en-US" sz="178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÷ 5 = 3, остаток 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Остаток показывает, что после разбиения остаётся 2 единицы, которые не образуют полный делимый блок.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информатики: целочисленное деление и операция остатка (mod).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Целочисленное деление возвращает результат без дробной части; остаток отдельно демонстрирует то, что не вошло в полные группы. В программировании это удобно для разбиения данных и индексов циклов.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арифметических операций в выражениях и правило равного приоритета слева направо.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вычислений: от скобок к результату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Переполнение возникает, когда результат выходит за границы диапазона типа данных. Например, для 8-битного знакового числа 127 + 1 не помещается и может перейти к −128.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больших программах переполнение встречается при суммировании, подсчёте элементов, длинах массивов и обработке крупных объёмов данных, когда сумма становится больше максимально допустимой.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кода серьёзные: неверные значения, сбои в вычислениях и логике, а иногда и уязвимости безопасности, если переполненный результат используется в дальнейших операциях.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Надёжное программирование требует контроля диапазона: проверять границы перед операциями, использовать более широкий тип и предусматривать обработку граничных случаев.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Переполнение разрядной сетки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 и прибавление единицы как новый «язык» отрицательных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39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хранить знак и величину, компьютер чаще всего использует дополнительный код. Для перехода от положительного числа к представлению отрицательного инвертируют биты и прибавляют 1. Получается компактный формат, удобный для работы процессора.
</a:t>
            </a:r>
            <a:endParaRPr lang="en-US" sz="1092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записи для -1 и -2: мгновенное чтение без отдельных правил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8-битном представлении число −1 выглядит как 11111111, а −2 — как 11111110. Важно, что сложение и вычитание выполняются по единым правилам: процессору не требуется «особая схема» для отрицательных значений.
</a:t>
            </a:r>
            <a:endParaRPr lang="en-US" sz="1094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компьютер «подружился» с отрицательными числами: дополнительный код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числа служат основой для счётчиков: в цикле for переменная последовательно принимает значения 0, 1, 2, 3 и далее, двигаясь на фиксированный шаг.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поиске минимума, максимума и подсчёте элементов промежуточные результаты тоже удобно хранить в целых переменных, потому что сравнение и обновление значений не требуют дробной части.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массивах индексы почти всегда целые, ведь это номера элементов. Неверный индекс из-за ошибки вычисления может привести к выходу за границы массива и нарушить логику программы.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целочисленности или неверный порядок вычислений иногда ломает цикл: он может завершиться слишком рано, уйти в бесконечные повторения или посчитать не те элементы.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числа в алгоритмах и циклах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пользователь видит «картинку» или «форму», внутри приложения часто считаются индексы, суммы, длительности и коды состояний — то есть используются целые числа.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фрагменты диаграммы приходятся на счётчики и индексы: они обслуживают почти все алгоритмы, потому что требуют точных дискретных значений.
</a:t>
            </a:r>
            <a:endParaRPr lang="en-US" sz="139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структура типичных учебных и прикладных задач; точные статистические доли зависят от конкретного приложения и набора сценариев.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операции с целыми числами в повседневных программах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79988"/>
            <a:ext cx="431178" cy="383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3274" y="1956033"/>
            <a:ext cx="431180" cy="4311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7774" y="1956033"/>
            <a:ext cx="431180" cy="4311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5924" y="1979987"/>
            <a:ext cx="431180" cy="38327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0424" y="1956033"/>
            <a:ext cx="431180" cy="4311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целыми числами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знака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 может неожиданно считать отрицательное число как большое беззнаковое. Тогда сравнения и условия ветвления дают неверный результат, а цикл может начать «двигаться» в противоположную сторону.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операция даёт число вне диапазона типа, результат «оборачивается». Это приводит к неверным подсчётам, ошибкам в адресации массива и иногда к уязвимостям, если значение участвует в безопасности.
</a:t>
            </a:r>
            <a:endParaRPr lang="en-US" sz="1318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ноль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целочисленных вычислениях деление на ноль недопустимо и вызывает ошибку выполнения. В программах с вводом пользователя всегда нужно проверять делитель до операции.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порядок операций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учёта приоритетов выражение вроде 8 + 2 × 3 может быть вычислено иначе, чем ожидается. Такие ошибки часто «прячутся» в сложных формулах и проявляются только на тестах.
</a:t>
            </a:r>
            <a:endParaRPr lang="en-US" sz="1314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типов 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нюанс: целочисленное деление отбрасывает дробную часть, а вещественное — нет. Ошибка в выборе операции ломает логику, особенно при вычислении среднего и индексов.
</a:t>
            </a:r>
            <a:endParaRPr lang="en-US" sz="128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6839" y="2728778"/>
            <a:ext cx="3290325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диапазон зависят от языка и платформы. Но общий принцип один: чем шире тип, тем больше допустимые значения и тем больше памяти он занимает.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типа — это баланс между нужным диапазоном и экономией памяти: для больших сумм и длинных массивов нужен более широкий тип, иначе растёт риск переполнения.
</a:t>
            </a:r>
            <a:endParaRPr lang="en-US" sz="1235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базовым целочисленным типам; точные границы различаются в зависимости от языка.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целых типов данных в языках программирования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числа встречаются в подсчёте количества файлов, отображении номера страницы и вычислении возраста в полных годах, потому что эти величины дискретны и не требуют дробных значений.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они управляют баллами, а на «клеточном» поле — координатами элементов. В электронных таблицах и приложениях для оценок целые числа удобны для быстрых сумм и промежуточных результатов.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посещений, лайков, шагов и сообщений используют целые счётчики: так обеспечиваются точные обновления и понятная логика условий, где дробность не имеет смысла.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примеры из информатики и реальной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последовательность: сначала валидация ввода и границ, затем операция.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целого числа перед вычислениями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что важно знать об операциях с целыми числами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числа — фундаментальный тип данных: их двоичное представление, ограниченный диапазон и правила для знаковых операций влияют на результат почти всех вычислений. Важны разрядность, дополнительный код, порядок операций и переполнение.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2026-05-13T18:08:38Z</dcterms:created>
  <dcterms:modified xsi:type="dcterms:W3CDTF">2026-05-13T18:08:38Z</dcterms:modified>
</cp:coreProperties>
</file>