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здоровье: как тело помогает нам жить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растёт, движется, отдыхает и защищает нас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заботиться о здоровье каждый день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нужно, чтобы учиться, играть, гулять и дружить. Сердце, лёгкие и мозг работают вместе, а тело подаёт сигналы, если устало, хочет пить, голодно или заболело.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60772"/>
            <a:ext cx="325505" cy="289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75239"/>
            <a:ext cx="325505" cy="2604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43079"/>
            <a:ext cx="325505" cy="260404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организм человека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прочный каркас тела. Они держат его форму, защищают внутренние органы и помогают нам стоять, бегать, прыгать и аккуратно наклоняться.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тянут кости и делают движения возможными. Благодаря им мы ходим, пишем, поднимаем вещи и даже улыбаемся, когда настроение хорошее.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сосуды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а сосуды разносят её по всему телу. Так к органам поступают питание и кислород, нужные для работы.
</a:t>
            </a:r>
            <a:endParaRPr lang="en-US" sz="1479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забирают кислород из воздуха и выводят углекислый газ. Без них человеку трудно двигаться, думать и играть, потому что клетки не получают нужный воздух.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желудок и почки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управляет мыслями и движениями, желудок помогает переваривать пищу, а почки очищают кровь. Вместе эти органы делают организм слаженным и работоспособным.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 — главные помощники
</a:t>
            </a:r>
            <a:endParaRPr lang="en-US" sz="2622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без отдыха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перекачивает кровь днём и ночью, даже когда человек спит. Благодаря этому каждая часть тела получает питание и кислород, а организм остаётся живым и сильным.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помогают дышать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берут из воздуха кислород и выводят углекислый газ. Когда воздух чистый, дышать легче, а после прогулки или бега тело работает бодрее.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им полезно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бег, игры и подвижные упражнения тренируют сердце и лёгкие. А вот дым и душный воздух мешают им работать и быстро утомляют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прыжки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игры, прыжки и бег развивают выносливость, ловкость и координацию. После них ребёнок чувствует приятную усталость, а тело становится крепче и послушнее.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помогает мышцам работать, а голове — отдыхать от уроков и экрана. На свежем воздухе легче дышать, думать и радоваться.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упражнения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 и простые упражнения укрепляют ноги, спину и осанку. Они учат держать равновесие и делают движения более уверенными.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сидеть без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у экрана утомляет глаза, шею и спину. Если чаще вставать, разминаться и менять позу, телу намного легче и удобнее работать.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тело сильнее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питание для роста и энергии
</a:t>
            </a:r>
            <a:endParaRPr lang="en-US" sz="2682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которая помогает расти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молочные продукты, мясо, рыба и яйца дают организму силы для роста и учёбы. В них есть всё, что нужно ребёнку каждый день.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начинает день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приём пищи помогает проснуться и не чувствовать сильный голод на уроках. После завтрака легче слушать учителя, думать и быть внимательным.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ужин возвращают силы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и игр организму снова нужны питание и вода. Обед и ужин помогают восстановить энергию, чтобы вечером оставались силы на спокойные дела.
</a:t>
            </a:r>
            <a:endParaRPr lang="en-US" sz="1522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— не вместо еды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и газировка могут быть вкусными, но они не заменяют обычную пищу. Чтобы расти здоровым, телу нужны полезные продукты, а не только сладости.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здоровый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действий в течение дня: от подъёма до сна.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детям 6–12 лет нужно каждую ночь.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Американской академии медицины сна для детей 6–12 лет
</a:t>
            </a:r>
            <a:endParaRPr lang="en-US" sz="137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мозгу восстановиться, а ребёнку — быть внимательнее, спокойнее и бодрее на следующий день.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часов
</a:t>
            </a:r>
            <a:endParaRPr lang="en-US" sz="4336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от микробов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Мыли руки — и обед безопаснее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Петя хотел сразу сесть за стол, но сначала вымыл руки с мылом. На ладонях исчезли невидимые микробы, а суп стал намного безопаснее. Такой простой шаг каждый день защищает от многих болезней.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тоже любят воду
</a:t>
            </a:r>
            <a:pPr algn="l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принесла яблоко из школы и не стала есть его сразу. Сначала она тщательно промыла фрукт, чтобы убрать грязь и пыль. Теперь вкусный перекус помог ей набраться сил, а не принести лишние микробы.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Чихаешь — прикройся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урока у Саши захотелось чихнуть, и он быстро прикрыл рот салфеткой. Мелкие капли не разлетелись вокруг и не попали к соседям по парте. Вежливость тут ещё и очень полезна для здоровья.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от микробов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глаза и осанка требуют заботы
</a:t>
            </a:r>
            <a:endParaRPr lang="en-US" sz="2795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Зубам нужны щётка, паста и чистка два раза в день. Если меньше есть сладкого между приёмами пищи, зубы дольше остаются крепкими и не капризничают.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 глаз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полезны перерывы от экранов и хорошее освещение. Если смотреть на предметы вдалеке и чаще моргать, глаза меньше устают и лучше работают.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любит правильную посадку за столом и движение каждый день. Когда рюкзак удобный, а плечи не сутулятся, телу легче сохранять красивую осанку.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ноша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или неправильно собранный рюкзак быстро утомляет плечи и спину. Удобные лямки и аккуратная укладка вещей помогают не носить лишнюю тяжесть.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подъёма и в течение дня вода помогает крови, мозгу и мышцам работать без сбоев. Особенно важно пить после игр, бега и в жаркую погоду.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облегчает дыхание и даёт организму больше кислорода. После прогулки обычно легче сосредоточиться, а настроение становится спокойнее и бодрее.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Душная комната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в тесном и душном помещении, человек быстрее устаёт и начинает зевать. Проветривание помогает взбодриться и снова работать внимательнее.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свежий воздух — невидимые помощники
</a:t>
            </a:r>
            <a:endParaRPr lang="en-US" sz="213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настроение помогает учиться
</a:t>
            </a:r>
            <a:pPr algn="l" indent="0" marL="0">
              <a:lnSpc>
                <a:spcPct val="90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пришла в класс с улыбкой и быстро включилась в работу. Ей было интересно отвечать, читать и рисовать. Хорошее настроение словно даёт организму дополнительную зарядку — и руки, и мысли работают охотнее.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ссора портит день
</a:t>
            </a:r>
            <a:pPr algn="l" indent="0" marL="0">
              <a:lnSpc>
                <a:spcPct val="9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обидных слов Коля долго не мог сосредоточиться на задании. Он сердился, тревожился и не хотел играть. Сильные переживания утомляют не меньше беготни, поэтому иногда нужно остановиться, подышать и успокоиться.
</a:t>
            </a:r>
            <a:endParaRPr lang="en-US" sz="828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возвращает силы
</a:t>
            </a:r>
            <a:pPr algn="l" indent="0" marL="0">
              <a:lnSpc>
                <a:spcPct val="90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расстроился, но поговорил с мамой, вышел на прогулку и немного почитал любимую книгу. Постепенно настроение улучшилось. Когда рядом есть поддержка и тихое занятие, отдыхать и думать становится гораздо легче.
</a:t>
            </a:r>
            <a:endParaRPr lang="en-US" sz="84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тоже связаны со здоровьем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 для дома и улицы
</a:t>
            </a:r>
            <a:endParaRPr lang="en-US" sz="2518" dirty="0"/>
          </a:p>
        </p:txBody>
      </p:sp>
      <p:sp>
        <p:nvSpPr>
          <p:cNvPr id="9" name="Text 1"/>
          <p:cNvSpPr txBox="1"/>
          <p:nvPr/>
        </p:nvSpPr>
        <p:spPr>
          <a:xfrm>
            <a:off x="594952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незнакомым предметом, огнём или водой нужно сначала подумать, а не трогать его сразу. Осторожность помогает избежать ожогов, порезов и других неприятностей.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7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правила вокруг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лестнице, в транспорте, у дороги и рядом с электроприборами важно вести себя спокойно и внимательно. Правила придуманы не для скуки, а для защиты здоровья.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 взрослого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кажется непонятной или опасной, лучше сразу позвать взрослого. Так можно вовремя получить помощь и не попасть в беду по собственной смелости.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организму нужна помощь взрослых и врача
</a:t>
            </a:r>
            <a:endParaRPr lang="en-US" sz="2075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сильная боль, рвота, кашель, травма или необычная слабость — это не повод терпеть. Такие признаки показывают, что организму нужна помощь и отдых.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лечись сам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 и лекарства нельзя выбирать наугад. У разных болезней бывают разные причины, поэтому самолечение может навредить и только запутать ситуацию.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Обратись к взрослым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сказать родителям, учителю или другому близкому взрослому, что тебя беспокоит. Врач поможет понять причину недомогания и подберёт правильное лечение.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зарядку ежедневно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минут движения каждый день разогревают мышцы, будят организм и помогают стать выносливее. Даже короткая зарядка полезнее редкого, но очень длинного занятия.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чистоту и режим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вовремя принятый душ, сон по расписанию и чистая одежда поддерживают тело в порядке. Когда день идёт по привычному ритму, сил остаётся больше.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полезную еду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 и вода дают организму энергию для игр и учёбы. Один сладкий перекус не заменит нормальный завтрак или обед, как волшебная палочка.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про прогулку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воздух, подвижные игры и немного времени без спешки помогают восстановить силы. Регулярная прогулка делает тело бодрее, а голову — светлее.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сильнее редких подвигов
</a:t>
            </a:r>
            <a:endParaRPr lang="en-US" sz="2226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микробы попадают в организм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 и способы его прервать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расти и развиваться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молочные продукты и вода дают строительный материал и энергию. Без них организм растёт медленнее и устаёт быстрее.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сон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отдыхает, а мозг лучше запоминает всё новое. После хорошего сна легче читать, считать, играть и не капризничать по пустякам.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прыжки, игры и прогулки укрепляют мышцы, кости и сердце. Движение делает тело ловким, а настроение — гораздо бодрее.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хорошее настроение и интерес к делу помогают расти без лишней усталости. Когда ребёнку спокойно и весело, он учится быстрее и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 школе и дома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нужно сидеть ровно, а рюкзак носить удобно, чтобы спина не уставала. Хорошая осанка помогает дышать свободнее и меньше утомляться.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для глаз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работы за экраном глазам нужен короткий отдых. Хороший свет и взгляд вдаль помогают им не превращаться в сонных путешественников.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дома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вовремя есть, играть, помогать семье и ложиться спать без лишней суеты. Порядок в делах делает вечер спокойнее и приятнее.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выйти на улицу, подвигаться и подышать свежим воздухом. Даже недолгая прогулка помогает снять усталость и вернуть силы.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заметить, что организму трудно
</a:t>
            </a:r>
            <a:endParaRPr lang="en-US" sz="2379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спать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сонливость не проходит днём, организму может не хватать отдыха. Тогда лучше сделать паузу, попить воды и лечь спать пораньше.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Болит голова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часто говорит об усталости, жаре, голоде или недомогании. В такой момент нужны покой, вода и помощь взрослого, если боль не проходит.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температура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— это сигнал, что тело борется с болезнью. Ребёнку нужен отдых, тёплое питьё и внимание взрослых, а не геройство.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тяжело дышать, кружится голова или совсем нет аппетита, нужно сразу сообщить взрослым. Такие признаки нельзя оставлять без внимания.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маленьких шагов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не приходит само по себе — его каждый день строят простые привычки. Двигайся, ешь полезное, спи вовремя, мой руки и не забывай о безопасности. Тогда организм ответит силой и бодростью.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2026-05-26T08:02:48Z</dcterms:created>
  <dcterms:modified xsi:type="dcterms:W3CDTF">2026-05-26T08:02:48Z</dcterms:modified>
</cp:coreProperties>
</file>