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описанная около правильного многоугольника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 его окружность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помогает увидеть связь многоугольника с кругом. Она встречается в задачах по геометрии, черчении и в реальных формах — от часов до узоров и колёс.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212" y="0"/>
            <a:ext cx="324147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описанная около многоугольника, проходит через все его вершины. Это значит, что каждая вершина лежит на одной и той же линии, а фигура как бы вписана в круг.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 — точка, от которой до всех вершин одинаковое расстояние. Именно поэтому она является опорой для построения и помогает находить неизвестные элементы фигуры.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обозначают буквой R. Это отрезок от центра до любой вершины. Для правильного многоугольника все такие отрезки равны между собой.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существует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описанная окружность существует всегда и определяется однозначно. Его симметрия делает вершины расположенными так, что их можно соединить одной окружностью.
</a:t>
            </a:r>
            <a:endParaRPr lang="en-US" sz="9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на окружности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одинаковы, и все углы тоже равны. Из-за этого фигура выглядит очень ровной и симметричной, а её вершины удобно расположить на окружности.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на одной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вершины правильной фигуры с центром, получится несколько равных радиусов. Все вершины окажутся на одной окружности, потому что расстояние от центра до каждой из них одинаковое.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важно обозначить центр O и радиусы OA, OB, OC. Такие подписи помогают увидеть, что все расстояния от центра до вершин равны, а дуги между соседними вершинами одинаковы.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 окружностью показывает сразу две симметрии: осевую и поворотную. Именно поэтому правильные многоугольники часто выглядят уравновешенно и встречаются в орнаментах и декоративных узорах.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описанную окружность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найти центр и провести окружность через вершины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существует и является единственным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перпендикуляров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 к сторонам правильного многоугольника пересекаются в одной точке. Эта точка одинаково удалена от вершин и подходит на роль центра описанной окружности.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расстояние до 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от найденной точки отрезки к разным вершинам, они окажутся равны. Значит, все вершины лежат на одной окружности, а точка действительно является её центром.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правильного многоугольника нельзя получить две разные описанные окружности. Общий центр и одинаковые расстояния до вершин делают такую окружность единственной.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радиус при увеличении числа сторон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стороне фигуры с большим числом сторон требуют более крупной описанной окружности.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правильного многоугольника, тем больше радиус при той же стороне и тем ближе фигура к кругу.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R = a / (2 sin(180°/n)); значения округлены.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8317" y="0"/>
            <a:ext cx="473496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радиуса, стороны и центрального угла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как хорда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 правильного многоугольника является хордой описанной окружности. Чем больше сторон у фигуры при одном радиусе, тем короче становится каждая такая хорда.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переходить от рисунка к вычислениям. Зная радиус или сторону, можно найти угол, а затем определить другие элементы многоугольника без лишних построений.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n-угольнике весь круг делится на равные части. Поэтому центральный угол всегда равен 360°/n, и его легко найти, если известно число сторон.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многоугольников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правильных фигур по числу сторон, центральному углу и отношению радиуса к стороне.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сторон центральный угол уменьшается, а фигура становится более похожей на окружность.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правильных многоугольников.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212" y="0"/>
            <a:ext cx="324147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квадрат и шестиугольник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диагонали пересекаются в одном центре, и эта точка одновременно является центром описанной окружности. Одна диагональ здесь выступает как диаметр окружности.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шестиугольника особенно удобная связь: его сторона равна радиусу описанной окружности. Поэтому такую фигуру легко строить и проверять по чертежу.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у равностороннего треугольника находится в точке пересечения серединных перпендикуляров к сторонам. От неё до всех трёх вершин одинаковое расстояние.
</a:t>
            </a:r>
            <a:endParaRPr lang="en-US" sz="10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хорда на чертеже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обычно отмечают центр O и несколько радиусов, например OA и OB. Все они равны по длине, потому что соединяют центр с точками одной и той же окружности.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как 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AB, соединяющий две вершины, является хордой. У правильного многоугольника такая хорда часто совпадает со стороной, поэтому её удобно использовать в построениях и вычислениях.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через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хорда проходит через центр O, она становится диаметром. Диаметр делит окружность на две равные части и помогает быстрее находить соотношения между элементами фигуры.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подписанным радиусам, хорде и диаметру легко увидеть симметрию правильного многоугольника. Такой чертёж показывает, как вершины связаны с центром и почему фигура построена 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полного круга для центрального угла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соответствует одному равному центральному углу правильного многоугольника и показывает, как круг «делится» между его вершинами.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сторон один угол занимает всё меньшую часть круга, поэтому фигура постепенно приближается к окружности.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центрального угла правильного n-угольника: 360°/n. Значения рассчитаны по ней.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решения задач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сторону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формулу a = 2R sin(180°/n). Она помогает найти длину стороны, если известен радиус, или проверить, согласуются ли данные с правильным многоугольником.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сторона, радиус находят по формуле R = a / (2 sin(180°/n)). Эти соотношения позволяют решать задачи без лишних построений и ошибок.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центральный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число сторон n и находят центральный угол по формуле 360°/n. Это основной шаг, потому что он показывает, на какие равные части разделена окружность.
</a:t>
            </a:r>
            <a:endParaRPr lang="en-US" sz="12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построения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все вершины лежат на одной окружности. Если хотя бы одна точка выходит за её пределы, построение уже нельзя считать точным.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расстояния от центра до каждой вершины. Они должны быть одинаковыми, иначе центр выбран неверно или многоугольник не является правильным.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что серединные перпендикуляры к разным сторонам пересекаются в одной точке. Это подтверждает правильность построения и существование описанной окружности.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радиуса при одинаковой стороне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a = 10 см радиус описанной окружности зависит от числа сторон правильного многоугольника и заметно возрастает.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правильного многоугольника, тем больше радиус при одной и той же стороне. Это отражает сближение фигуры с окружностью.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R = a / (2 sin(180°/n)), при a = 10 см.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правильные многоугольники и окружности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который держится на 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узорах вершины часто располагают по окружности, чтобы рисунок выглядел аккуратно и уравновешенно. Такой приём хорошо заметен в мозаиках, розетках и снежинках с равными лучами.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 технике и 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циферблаты и шестерёнки тоже опираются на идею окружности и равномерного размещения точек. Благодаря этому форма кажется точной, а элементы легко согласуются друг с другом.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оформлении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и декоративные знаки нередко строят вокруг центра, чтобы сохранить симметрию. Правильный многоугольник с описанной окружностью помогает создавать изображения, которые выглядят цельно и гармонично.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правильного многоугольника при одном радиусе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сравниваются фигуры с одинаковым радиусом описанной окружности, поэтому рост площади связан только с числом сторон.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радиусе площадь увеличивается с ростом числа сторон, потому что многоугольник всё точнее повторяет форму круга.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для R = 1 по формулам площади правильных многоугольников.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5128"/>
            <a:ext cx="209400" cy="20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радиус описанной окружности принимают за сторону многоугольника или наоборот. Особенно легко ошибиться в задачах про правильный шестиугольник, где эти величины могут совпадать.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неправильно найти центральный угол, если забыть формулу 360°/n. Тогда все дальнейшие вычисления становятся неточными, даже если записи выглядят аккуратно.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построении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серединных перпендикуляров проводят произвольные линии и получают неверный центр. Для точного построения нужно использовать именно те прямые, которые равноудаляют точки от сторон.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212" y="0"/>
            <a:ext cx="324147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20471" y="1187925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число сторон n и убеждаются, что многоугольник правильный. Без этого нельзя выбрать верную формулу и корректно связать радиус, сторону и угол.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420471" y="1958082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угол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центральный угол по формуле 360°/n. Это помогает понять, как окружность разделена между вершинами и какую часть круга занимает одна сторона.
</a:t>
            </a:r>
            <a:endParaRPr lang="en-US" sz="910" dirty="0"/>
          </a:p>
        </p:txBody>
      </p:sp>
      <p:sp>
        <p:nvSpPr>
          <p:cNvPr id="14" name="Text 4"/>
          <p:cNvSpPr txBox="1"/>
          <p:nvPr/>
        </p:nvSpPr>
        <p:spPr>
          <a:xfrm>
            <a:off x="420471" y="2728238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подбирают нужную связь: между стороной, радиусом и углом. Формулу выбирают по тому, что известно в условии, чтобы не делать лишних действий.
</a:t>
            </a:r>
            <a:endParaRPr lang="en-US" sz="931" dirty="0"/>
          </a:p>
        </p:txBody>
      </p:sp>
      <p:sp>
        <p:nvSpPr>
          <p:cNvPr id="15" name="Text 5"/>
          <p:cNvSpPr txBox="1"/>
          <p:nvPr/>
        </p:nvSpPr>
        <p:spPr>
          <a:xfrm>
            <a:off x="420471" y="3498395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подставляют известные значения в формулу и вычисляют неизвестную величину. Важно следить за единицами измерения и аккуратно выполнять действия с числами.
</a:t>
            </a:r>
            <a:endParaRPr lang="en-US" sz="880" dirty="0"/>
          </a:p>
        </p:txBody>
      </p:sp>
      <p:sp>
        <p:nvSpPr>
          <p:cNvPr id="16" name="Text 6"/>
          <p:cNvSpPr txBox="1"/>
          <p:nvPr/>
        </p:nvSpPr>
        <p:spPr>
          <a:xfrm>
            <a:off x="420471" y="4268552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проверяют, лежат ли вершины на одной окружности и равны ли расстояния от центра до них. Такая проверка помогает заметить ошибку до записи окончательного ответа.
</a:t>
            </a:r>
            <a:endParaRPr lang="en-US" sz="8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помогает увидеть порядок и симметрию правильного многоугольника. Если знать центр, радиус и центральный угол, можно строить фигуры, находить неизвестные элементы и уверенно решать геометрические задачи.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2026-05-29T04:20:42Z</dcterms:created>
  <dcterms:modified xsi:type="dcterms:W3CDTF">2026-05-29T04:20:42Z</dcterms:modified>
</cp:coreProperties>
</file>