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помощники — мышцы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помогают нам двигаться, расти и быть сильными каждый день.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спрятана сила тела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есть почти везде: в руках, ногах, спине, лице и даже внутри органов. Они работают вместе с костями и помогают нам делать всё — от шага до улыбки.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 мышц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прикреплены к костям и помогают нам поднимать руки, шагать, прыгать и поворачивать голову. Эти мышцы мы можем тренировать, когда двигаемся и играем.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находятся внутри органов, например в желудке и кишечнике. Эти мышцы трудятся тихо и незаметно, помогая пище двигаться и перевариваться внутри тела.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находится в сердце и работает без остановки всю жизнь. Эта мышца сама делает свою важную работу, даже когда человек спит, отдыхает или спокойно сидит.
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мышцы помогают костям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сгибается и выпрямляется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бицепс сокращается, рука сгибается в локте, словно пружина. Когда нужно выпрямить руку, помогает трицепс. Так мышцы и кости действуют как аккуратная, слаженная команда.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делают движение удобным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сами по себе не умеют двигаться. Им помогают суставы, которые работают как подвижные соединения. Благодаря им рука может махать, нога — шагать, а тело — наклоняться и распрямляться.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тело начинает двигаться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от мозга быстро проходит по телу и запускает мышцу.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60" y="1935525"/>
            <a:ext cx="16762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мышцы каждый день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и бег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ног помогают нам идти, бежать и прыгать. Без них даже короткая прогулка стала бы настоящим испытанием, а не весёлым путешествием.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рисование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пальцев, кисти и предплечья помогают держать карандаш, выводить буквы и аккуратно рисовать. Чем точнее движение, тем больше стараются эти маленькие помощники.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смех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лица делают улыбку, смех, удивление и подмигивание. Иногда они работают так быстро, что настроение успевает смениться раньше, чем мы это заметим.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поза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спины, шеи и грудной клетки удерживают тело прямо и помогают дышать. Даже когда мы сидим спокойно, они продолжают трудиться без лишнего шума.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мышцы в теле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лица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лице работают мышцы щёк, губ и век. Именно они помогают нам улыбаться, удивляться, моргать и делать самые разные смешные выражения.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руках хорошо заметны мышцы плеча и предплечья. Они помогают поднимать предметы, держать тетрадь и махать друзьям, когда настроение особенно хорошее.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ноги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бедра и икры особенно сильны, потому что каждый день носят нас вперёд. Они нужны для ходьбы, бега, прыжков и подъёма по лестнице.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мышцы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мышцы находятся в ногах и ягодицах. Они помогают телу быть устойчивым, быстро двигаться и уверенно держать вес всего тела.
</a:t>
            </a:r>
            <a:endParaRPr lang="en-US" sz="9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мышцам нужно движение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делает мышцы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мышцы работают, они постепенно становятся крепче и выносливее. Как и в любой тренировке, им нужно повторение, чтобы учиться справляться с нагрузкой.
</a:t>
            </a:r>
            <a:endParaRPr lang="en-US" sz="1244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движения мышцы слабеют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слишком долго сидит и мало двигается, мышцы начинают лениться. Тогда они быстрее устают, а тело становится менее ловким.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игры и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мышц хорошо подходят прогулки, зарядка, танцы, катание на велосипеде и подвижные игры. Это полезно и весело — двойная удача!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008" y="1959900"/>
            <a:ext cx="2934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723" y="1986438"/>
            <a:ext cx="2934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мышцам работать хорошо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мышцам работать без лишней усталости. Когда организм получает достаточно воды, тело легче двигается, а после активности быстрее приходит в порядок.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Мышцам нужны белки, каши, овощи и фрукты. Такая еда помогает телу получать силы для движения, роста и восстановления после игр и занятий.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мышцы используют кислород, который мы получаем с дыханием. Поэтому свежий воздух и активные игры очень полезны для всего тела.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сон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 мышцам нужен перерыв. Во сне тело восстанавливается, а мышцы получают время отдохнуть и стать готовыми к новому дню.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перед движением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лёгкое разогревание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сделать шаги на месте, повороты головы и мягкие наклоны. Так тело просыпается и готовится к движению.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упражнения для суставов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Вращения рук, плеч и мягкие приседания помогают мышцам и суставам работать свободнее. Движения становятся легче и увереннее.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можно начинать игру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разминки тело готово к бегу, прыжкам и спорту. Так мышцы меньше рискуют потянуться и лучше справляются с нагрузкой.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мышцы устают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игры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весёлой игры во дворе ноги могут стать тяжёлыми, а руки — чуть дрожать. Это значит, что мышцы поработали как настоящие труженики. Им полезно остановиться, попить воды и немного спокойно посидеть.
</a:t>
            </a:r>
            <a:endParaRPr lang="en-US" sz="1008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просят паузу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бега или прыжков тело словно говорит: «Хватит, мне нужен отдых!» Мышцы могут побаливать и казаться напряжёнными. Тогда помогает сон, тишина и лёгкое движение без спешки, чтобы силы вернулись.
</a:t>
            </a:r>
            <a:endParaRPr lang="en-US" sz="1017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мышцы каждый день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цепочка привычек, которая помогает мышцам оставаться сильными и ловкими.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 осанка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 помогает удерживать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живота тоже работают каждый день. Они помогают стоять прямо, поворачиваться и сохранять устойчивость, когда человек идёт, наклоняется или несёт рюкзак.
</a:t>
            </a:r>
            <a:endParaRPr lang="en-US" sz="964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осанка делает дыхание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сидит или стоит ровно, грудной клетке легче двигаться. Поэтому дышать становится свободнее, а движения выглядят спокойными, уверенными и совсем не сонными.
</a:t>
            </a:r>
            <a:endParaRPr lang="en-US" sz="912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Спина держит тело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мышцы спины помогают сидеть ровно и не съезжать в сторону за партой. Они поддерживают тело, как надёжные ремни, и не дают спине быстро уставать во время уроков.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особая мышца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 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трудится день и ночь, не делая длинных перерывов. Даже когда человек спит, эта мышца продолжает перекачивать кровь и не просит аплодисментов.
</a:t>
            </a:r>
            <a:endParaRPr lang="en-US" sz="922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по всему телу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приносит клеткам кислород и питание, а потом уносит ненужные вещества. Так сердце помогает всему организму получать всё, что нужно для жизни и движения.
</a:t>
            </a:r>
            <a:endParaRPr lang="en-US" sz="922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Тихий, но важный труженик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не видно снаружи, но его работа очень заметна. Без него тело быстро устало бы, а каждая клетка осталась бы без своей полезной доставки.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рассказать мышцы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улыбается, на лице работают маленькие мышцы. Они поднимают уголки губ и делают выражение лица тёплым, добрым и очень живым.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удивлении мышцы лица быстро меняют выражение. Брови поднимаются, глаза раскрываются шире, и лицо будто говорит: «Вот это новость!»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смеёмся, работают сразу многие мышцы. Поэтому смех не только веселит, но и заставляет лицо двигаться, словно оно участвует в забавном танце.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Подмигивание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Подмигивание делает одна небольшая мышца, но эффект получается большой. Такое движение кажется почти секретным и показывает, как ловко умеют работать мышцы вокруг глаз.
</a:t>
            </a:r>
            <a:endParaRPr lang="en-US" sz="8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мышцы сильнее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полезных привычек, которые помогают мышцам расти и работать лучше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мышцы защищают тело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на шагу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помогают удерживать тело, когда человек идёт по узкой дорожке, поднимается по лестнице или резко поворачивается. Они быстро подстраиваются и не дают потерять равновесие.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поймать мяч, нужно вовремя напрячь одни мышцы и расслабить другие. Такая дружная работа помогает рукам двигаться точно, а не вразнобой, как у смешного робота.
</a:t>
            </a:r>
            <a:endParaRPr lang="en-US" sz="98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стоит, сидит или несёт вещи, мышцы спины, живота и ног удерживают тело. Они работают вместе и помогают не падать даже после долгого дня.
</a:t>
            </a:r>
            <a:endParaRPr lang="en-US" sz="1031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случается неожиданно, мышцы включаются почти мгновенно. Благодаря этому человек может отскочить, поймать равновесие и сохранить спокойствие, даже когда вокруг немного суетно.
</a:t>
            </a:r>
            <a:endParaRPr lang="en-US" sz="91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спорт для мышц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по дорожке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бегут по площадке, мышцы ног работают особенно активно. Они толкают тело вперёд, а дыхание становится чаще. После такого движения хочется улыбнуться и сказать: «Вот это разминка!»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велосипед и мяч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Плавание, езда на велосипеде и игры с мячом по-разному тренируют мышцы. Одни помогают грести и держаться на воде, другие крутить педали, третьи быстро ловить и бросать мяч.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прогулка во дворе полезна для мышц. Шаги, повороты, подъёмы и наклоны заставляют тело работать, а движения становятся более уверенными, как у маленького спортсмена.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помощников трудится почти незаметно, но каждый день делает возможными шаги, жесты и даже мимику.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анатомии человека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600+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 работают в теле человека и помогают ему двигаться, держать осанку и улыбаться.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— наши верные помощники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трудятся для нас каждый день: помогают бегать, сидеть ровно, смеяться и расти. Если двигаться, отдыхать и заботиться о теле, они ответят силой и бодростью.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2026-05-26T08:04:02Z</dcterms:created>
  <dcterms:modified xsi:type="dcterms:W3CDTF">2026-05-26T08:04:02Z</dcterms:modified>
</cp:coreProperties>
</file>