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Лисичка-сестричка и волк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лиса, доверчивый волк и смешная народная сказка.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из народной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пришла из устного народного творчества. А. Н. Толстой пересказал её просто, сохранил живой ритм, повторы и весёлый тон, удобный для чтения вслух в начальной школе.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главные герои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сказке сметливая, ловкая и очень хитрая. Она быстро придумывает, как выйти из трудного положения, и умеет говорить так, чтобы ей поверили.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сильный, но простодушный и доверчивый. Он не привык сомневаться в чужих словах, поэтому легко попадает в нелепые и смешные ситуации.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противопоставление делает сюжет ясным и запоминающимся. Лиса думает наперёд, а волк действует поспешно, из-за чего всё время оказывается в проигрыше.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героев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волк оказываются рядом в одной истории. С самого начала видно, что у каждого свой характер и свои привычки.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Уверенные слова лисы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спокойно и смело. Она сразу берёт инициативу в свои лапы и предлагает волку слушать её без лишних вопросов.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волка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не сомневается в её советах и следует за ней. Так начинает разворачиваться цепочка смешных недоразумений и новых ошибок.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умеет говорить мягко и убедительно. Её слова звучат приветливо, поэтому собеседник не сразу замечает обман и подвох.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вместо доброты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деле она думает только о своей выгоде. Её ум помогает не исправить ситуацию, а ловко перехитрить волка.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показан сильным, голодным и немного неуклюжим. Он действует быстро, не проверяет слова лисы и из-за этого часто попадает в смешное положение.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доверчивость делает героя особенно запоминающимся. В сказке он выглядит крупным, растерянным и комичным, будто сам удивляется своим ошибкам.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обман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хитрость лисы снова и снова сбивает волка с толку.
</a:t>
            </a:r>
            <a:endParaRPr lang="en-US" sz="128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повторяются слова и действия героев. Благодаря этому текст звучит как настоящий народный рассказ и легко запоминается на слух.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заранее почувствовать знакомый ход событий. Читатель уже догадывается, что волк опять поверит лисе и снова попадёт в смешную беду.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удобно: можно следить за сюжетом по знакомым эпизодам. Повторяющиеся сцены делают историю живой, ритмичной и весёлой.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сказки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важнее силы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сила сама по себе не спасает. Тот, кто умеет думать и замечать опасность, чаще выходит из трудной ситуации без потерь.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верить всем подряд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не всегда означают добрые намерения. История учит внимательно слушать собеседника и не соглашаться сразу, если совет кажется слишком удобным.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 о последствиях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действовать поспешно, можно попасть в неприятности. Народная мудрость сказки напоминает: прежде чем что-то сделать, стоит остановиться и оценить, чем это закончится.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просто и очень понятно. Короткие фразы помогают быстро представить характеры лисы и волка, а также делают чтение вслух выразительным и весёлым. В таких репликах легко услышать народный ритм сказки.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живые реплики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зимний лес, дорога и деревенский пейзаж. Эти детали сразу создают настроение русской сказки и помогают увидеть, как герои движутся по знакомому народному миру. Картинка становится ясной и запоминающейся.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народного мира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язык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само столкновение героев: большой и сильный волк ведёт себя наивно, а маленькая лиса спокойно командует им и направляет его шаг за шагом.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забавны ловкие слова лисы и растерянные ответы волка. Он старается помочь, но из-за доверчивости попадает в нелепые и очень комичные положения.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добрый и понятный детям. Он не только вызывает улыбку, но и помогает заметить, как осторожность и смекалка влияют на поступки героев.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тоже не всегда делает героя правым. Сказка показывает, что ум должен помогать в добрых делах, а не в обмане.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Доверчивость без осторожности часто приводит к неприятностям. Волк попадает в смешные беды именно потому, что не умеет сомневаться и проверять.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на красивую речь, но и на поступки. Именно они показывают, можно ли доверять герою.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прежде чем верить словам, нужно подумать, кто и зачем их говорит. Не каждое обещание приносит пользу.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лису и волка, которые идут по зимней дороге. Лиса выглядит маленькой и уверенной, а волк — крупным и немного растерянным. Такой рисунок сразу передаёт их разные характеры и настраивает на сказочный разговор.
</a:t>
            </a:r>
            <a:endParaRPr lang="en-US" sz="690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 дороге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выглядит сцена, где лиса что-то объясняет волку ласковым голосом. Она может прищуриться и улыбнуться, а волк — внимательно слушать, не замечая подвоха. Иллюстрация помогает понять, как начинается обман.
</a:t>
            </a:r>
            <a:endParaRPr lang="en-US" sz="745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разговор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яркая сцена — момент, когда волк попадает в неловкое положение. Его большая фигура, удивлённый взгляд и неуклюжая поза делают эпизод особенно комичным. Рядом можно показать лису, которая уже снова придумала новый выход.
</a:t>
            </a:r>
            <a:endParaRPr lang="en-US" sz="702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неудача волка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сказке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Николаевич Толстой и пересказ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умел передавать народные сказки ясным и живым языком. Его текст легко понимать даже младшим школьникам, потому что он звучит просто и естественно.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сохранены повторы, ритм и разговорная интонация. Благодаря этому сказка остаётся похожей на устный рассказ, который удобно читать вслух в классе.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пересказ помогает не только читать, но и пересказывать сказку по частям. Ребятам легче запомнить события, героев и главный вывод истории.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народной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чертам можно узнать народную сказку в пересказе А. Н. Толстого.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думает наперёд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быстро замечает, как можно выгадать для себя, и сразу подбирает нужные слова. Её сила — в смекалке, а не в грубой силе.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надеется на силу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крупный и сильный, но этого недостаточно. Он не умеет вовремя остановиться и проверить, правду ли ему говорят, поэтому легко ошибается.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лисы убеждают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мягко и уверенно, будто заботится о волке. На самом деле её речь — способ запутать собеседника и направить его по нужному пути.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Доверчивость волка мешает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слушает лису слишком легко и не задаёт вопросов. Из-за такой доверчивости он попадает в смешные и неприятные ситуации, хотя мог бы их избежать.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чувствуется любопытство: читатель ждёт, что же придумает лиса дальше. Потом появляется весёлый комизм, потому что волк снова и снова ошибается.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неудачи волка не пугают, а заставляют улыбнуться. Иллюстрация может показать снежную дорогу, зимний воздух и смешной момент, когда герой попадает в нелепое положение.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16493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39555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2850" y="1390009"/>
            <a:ext cx="290925" cy="38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запоминания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и обман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действует не силой, а уловками. Именно обман двигает события вперёд и приводит волка к новым смешным неприятностям.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волк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— главные в сказке. Их разные характеры сразу помогают понять сюжет: одна умеет хитрить, другой легко верит чужим словам.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повторяются слова, действия и целые эпизоды. Это делает рассказ похожим на живую народную речь и помогает легко запомнить события.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строятся на контрасте между сильным волком и маленькой лисой. Поэтому сказка вызывает улыбку и запоминается надолго.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думать, прежде чем верить. В этом и заключается её главный смысл, который легко понять даже первокласснику.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тем, как каждое решение лисы приводит волка к новой беде. Так легче увидеть, что в сказке события связаны между собой.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 короткие реплики героев. По ним хорошо видно, что лиса говорит уверенно, а волк отвечает просто и доверчиво.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повторяющиеся эпизоды и слова. Они делают сюжет ярким, смешным и очень удобным для запоминания, особенно для младших школьников.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«Лисичка-сестричка и волк» сохраняет народный юмор, живую речь и понятный вывод. Лиса хитрит, волк доверяет, а читатель учится быть внимательным и рассудительным.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2026-05-24T01:14:49Z</dcterms:created>
  <dcterms:modified xsi:type="dcterms:W3CDTF">2026-05-24T01:14:49Z</dcterms:modified>
</cp:coreProperties>
</file>