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популяция и эволюционные процессы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основа эволюции: характеристики и движущие силы формирования видов.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контекст: становление биологических видов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постепенное изменение организмов во времени, приводящее к многообразию видов. Дарвин заложил теорию естественного отбора, а популяционный подход стал фундаментом современной эволюционной биологии.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популяции: биологический подход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обитающая совместно на определённой территории с возможностью свободного скрещивания и поддержания совместного генофонда.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представляет собой структурированную единицу внутри вида, сохраняющую генетическую целостность через регулярное воспроизводство на протяжении нескольких поколений.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Внутрипопуляционные потоки генов обеспечивают устойчивость и преемственность, что отличает популяцию от других групп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популяции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популяции определяется числом особей, плотность — количеством на единицу площади. Распределение бывает равномерным, случайным или агрегированным, меняется в зависимости от среды обитания.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и половая структура влияют на динамику воспроизводства. Генетическое разнообразие оценивается числом аллелей и их частотами, что отражает адаптивный потенциал 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популяции: сущность и роль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объединяет все гены и аллели, присутствующие в популяции, являясь её генетическим богатством и базой для эволюции.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генетическая изменчивость способствует устойчивости популяции к изменениям среды и повышает способность к адаптации.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разнообразия генофонда повышает риск вымирания из-за уменьшения приспособляемости к новым условиям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структуре ДНК, возникающие спонтанно или под воздействием внешних факторов, служат исходной точкой появления новых аллелей.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 вредны, однако некоторые могут приносить пользу и закрепляются естественным отбором в популяции.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мутаций ведёт к росту генетического разнообразия, обеспечивая материал для эволюционных изменений.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источник генетических изменений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в популяциях различных видов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таксоны характеризуются уникальными скоростями мутаций, обусловленными биологическими особенностями каждого вида.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возрастает от бактерий к человеку, отражая сложность генетических систем и механизмы репарации ДНК.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статьи по молекулярной биологии,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генов: случайные изменения аллельных частот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— это случайные колебания частот аллелей, особенно заметные в небольших или изолированных популяциях.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может привести как к утрате, так и к полной фиксации аллелей, независимо от их адаптивной значимости, влияя на генетическое разнообразие.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длительной перспективе дрейф генов способствует дивергенции популяций и может усиливать процессы видообразования.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миграции небольшого числа особей формируется новая популяция с ограниченным генетическим разнообразием, что сказывается на частоте генетических заболеваний.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изолированных популяций, 2021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частота наследственных заболеваний у потомков малочисленных основателей; это демонстрирует влияние исходного генофонда на новую популяцию.
</a:t>
            </a:r>
            <a:endParaRPr lang="en-US" sz="19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дрейф генов и отбор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ключевых различий процессов дрейфа генов и естественного отбора.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— случайный генетический процесс, а отбор — направленный, формирующий адаптацию.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издания, 2022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фактор эволюции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— перемещение особей между популяциями одного вида, обеспечивающее перенос генов и повышение генетического разнообразия за счёт новых комбинаций аллелей.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через миграцию уменьшает различия между популяциями, сглаживая генетические различия и обеспечивая динамическое равновесие в популяционных генофондах.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межрегиональных миграций птиц показывает, как перемещение способствует обновлению генетической базы и поддержанию адаптивного потенциала локальных популяций.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Изоляция: географическая и репродуктивная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из-за физических преград, таких как горы или реки, препятствующих контакту между популяциями, что ведёт к ограничению генетического обмена.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проявляется невозможностью успешного скрещивания или получением нежизнеспособного потомства, что служит биологическим барьером и способствует накоплению генетических различий.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возникновения новых видов через изоляцию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видообразования на примере дарвиновских вьюрков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механизм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основывается на различиях в приспособленности организмов к условиям обитания, в результате чего более приспособленные особи имеют больше шансов выжить.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и размножение таких организмов способствует увеличению частот их генов в последующих поколениях, формируя адаптивные признаки вида.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устраняет вредоносные или непригодные мутации, снижая их частоту и повышая общий фитнес популяции в меняющейся среде.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естественный отбор представляет собой важный процесс, ускоряющий эволюционные изменения и обеспечивающий выживание наиболее успешных форм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частоты аллелей при естественном отборе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аллеля устойчивости к инсектицидам демонстрирует эффективность природного отбора при экологическом давлении.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прогрессивное закрепление адаптивного признака, что подтверждает силу отбора в формировании приспособленных популяций.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биологические исследования, 2022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сравнение с естественным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контролируется человеком и направлен на закрепление желательных признаков у домашних животных и культурных растений, что позволяет быстрее изменять популяции.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естественного отбора, искусственный отбор целенаправленно манипулирует генетическими характеристиками, создавая разнообразие пород и сортов по заданным критериям.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поддерживает средние значения признака, уменьшая проявление крайних вариантов, что способствует стабильности популяционных характеристик.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стимулирует увеличение частоты новых экстремальных признаков, способствуя быстрой адаптации к изменяющейся среде и появлению новых вариантов.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приводит к одновременно усиленному развитию двух или более крайних вариантов признаков, вызывая полиморфизм и потенциальное разделение популяций.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Стабилизирующий, движущий и дизруптивный отбор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23454"/>
            <a:ext cx="4405200" cy="20859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эволюционных факторов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характеристики влияния ключевых эволюционных факторов на популяции, их направленность и стабильность действия.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взаимосвязаны, совместно формируя сложные механизмы эволюции с различной направленностью и устойчивостью воздействия.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эволюционной биологии,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эволюционных процессов в природе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устойчивости бактерий к 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применение медикаментов приводит к отбору бактерий с устойчивыми генами, что отражается в распространении подобных популяций в клинической практике и вызывает серьёзные проблемы в медицине.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у африканских цихлид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изоляция, миграции и естественный отбор способствовали возникновению множества новых видов цихлид в озёрах Восточной Африки, демонстрируя механизмы дивергенции и адаптации.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у арктических зайцев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 аллельных частот приводят к вариабельности окраски и размера тела, что позволяет популяциям адаптироваться к сезонным и климатическим изменениям среды обитания.
</a:t>
            </a:r>
            <a:endParaRPr lang="en-US" sz="12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популяций в эволюционных процессах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являются основной единицей эволюции, где взаимодействуют мутации, миграции, изоляция, отбор и дрейф, формируя биологическое разнообразие и адаптивный потенциал видов.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2026-05-10T02:03:37Z</dcterms:created>
  <dcterms:modified xsi:type="dcterms:W3CDTF">2026-05-10T02:03:37Z</dcterms:modified>
</cp:coreProperties>
</file>