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Писатель-экспрессионист: человек и мир на грани 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крика, тревоги и внутренней правды эпохи кризиса.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Экспрессионизм: искусство тревожной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 вырос в Европе начала XX века, когда ускорение городов, война и кризис ценностей сделали внутреннее переживание важнее внешней достоверности.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экспрессионистский взгляд на мир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Экспрессионист не описывает реальность спокойно и точно: его задача — передать не факт, а силу личного переживания, которое искажает видимое.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формы здесь уступают место гротеску, гиперболе, символу и резким контрастам света и тьмы. Мир кажется надломленным и лишённым устойчивого порядка.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Крик, страх, одиночество и ощущение катастрофы становятся не отдельными мотивами, а главным способом увидеть эпоху и показать её нравственный разлом.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 в экспрессионистской литературе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и разорванный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экспрессионизма часто остаётся без опоры: он внутренне надломлен, отчуждён от других и не может примирить страх с потребностью в очищении.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давление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ним возникают город, толпа, фабрика, больница и тюрьма. Эти образы подчёркивают, как современная цивилизация подавляет личность и делает её безликой.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экспрессионизма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направление держится на переживании кризиса, а не на спокойном наблюдении за действительностью.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тревога и катастрофичность: именно они задают эмоциональный центр большинства экспрессионистских текстов.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 литературном экспрессионизме; данные тематической группировки составлены для учебной схемы.
</a:t>
            </a:r>
            <a:endParaRPr lang="en-US" sz="8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2573" y="1835776"/>
            <a:ext cx="3848211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экспрессионистской поэтики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художественный приём превращается в способ передать внутренний надлом и разрушенное восприятие мира.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работают не ради украшения, а ради предельной эмоциональной выразительности и эффекта кризисного видения.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поэтике экспрессионизма в литературоведении.
</a:t>
            </a:r>
            <a:endParaRPr lang="en-US" sz="9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писателя-экспрессиониста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таких текстов тяготеет к словам о боли, крови, огне, тьме, крике и распаде. Эта лексика делает переживание почти физически ощутимым.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часто короткие и рубленые, но могут строиться на повторе и нарастающем ритме. Так создаётся ощущение давления, сбивчивости и внутреннего напряжения.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стиля характерны восклицания, анафоры, резкие противопоставления и усиленная образность. Автор словно не рассказывает о событии, а эмоционально проживает его вместе с читателем.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экспрессионистского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кризиса к художественно напряжённому и предупреждающему финалу.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25492"/>
            <a:ext cx="342803" cy="274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25492"/>
            <a:ext cx="342803" cy="2742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Апокалипсис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экспрессионизме часто выглядит как пространство надвигающейся катастрофы. Художник показывает не спокойную историю, а ощущение конца, которое пронизывает повседневность и разрушает привычную уверенность человека.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слепота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нередко не понимают, что происходит вокруг, или не хотят видеть правду. Этот мотив подчёркивает разрыв между внешней нормальностью и внутренним нравственным опустошением общества.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фабрика и машина становятся знаками обезличенного существования. Человек в таком мире воспринимается как часть механизма, утратившая свободу, тепло общения и живую индивидуальность.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Жажда очищения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мраком возникает стремление к подлинности, состраданию и нравственному возрождению. Экспрессионизм не только фиксирует распад, но и ищет путь к человеческому обновлению.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и образы направления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 Тракль: поэзия сумерек и внутренней боли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Георга Тракля часто строятся как видение, в котором осенние краски, тишина и тревога соединяются в единый образ распада. Его лирика передаёт чувство одиночества и хрупкости мира, а не внешний сюжет. Для иллюстрации подойдут портрет и ранние поэтические издания.
</a:t>
            </a:r>
            <a:endParaRPr lang="en-US" sz="82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 Гейм и Готфрид Бенн: город, тело,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6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 Гейм писал о давящей городской среде и ощущении надвигающейся катастрофы, а Готфрид Бенн исследовал предельные состояния человека с холодной точностью. Их тексты показывают, как экспрессионизм соединяет резкий образ и философскую тревогу. Визуально уместны обложки сборников и фотографии авторов.
</a:t>
            </a:r>
            <a:endParaRPr lang="en-US" sz="74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 Верфель, Эрнст Толлер и Франц Кафка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 Верфель и Эрнст Толлер раскрывали драматизм эпохи через напряжённую интонацию и социальный протест, а Франц Кафка показал отчуждение человека в мире непонимания и власти. Их наследие особенно выразительно в портретах, первых изданиях и обложках начала XX века.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представители экспрессионизма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 и соседние литературные направления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пересечении рубежа веков эти направления по-разному отвечали на кризис культуры и меняли представление о задачах литературы.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 сильнее других смещает акцент к эмоциональному предельному состоянию и деформации образа, тогда как реализм и символизм сохраняют больше дистанции.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литературоведческому описанию направлений рубежа XIX–XX веков.
</a:t>
            </a:r>
            <a:endParaRPr lang="en-US" sz="8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экспрессионизм дробит повествование на короткие сцены, внутренние вспышки и резкие переходы. Так передаётся не плавный ход событий, а напряжённое состояние сознания.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 в прозе и драме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драме на первый план выходит звук, ритм и крик, а не бытовая достоверность. Условные декорации и схематичные персонажи превращают сцену в модель духовного конфликта.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чаще показывает одиночное переживание через внутренний монолог, обрывки впечатлений и тревожные образы города. Читатель видит мир глазами героя, а не как объективную картину.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делает кризис публичным: реплики звучат как столкновение сил, а персонажи нередко обозначают типы и идеи. Поэтому обе формы стремятся к обобщению эпохи, а не к частному анекдоту.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43" y="1835776"/>
            <a:ext cx="444363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художественные средства экспрессионизма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тема в экспрессионизме соединяется с приёмом и смыслом, создавая предельно напряжённый образ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экспрессионизме тема почти никогда не существует отдельно от формы: художественный приём сразу задаёт эмоциональный и смысловой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поэтике экспрессионизма в литературе начала XX века.
</a:t>
            </a:r>
            <a:endParaRPr lang="en-US" sz="9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3626" y="1867952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5" y="1892681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751" y="1867952"/>
            <a:ext cx="509053" cy="50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Антивоенный протест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возникает резкий разрыв между официальными лозунгами и реальностью окопов, госпиталей и массовой гибели. Из этого несоответствия рождается моральное осуждение войны.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писателей война стала не отвлечённой темой, а личной памятью о разрушении, ранениях и постоянной угрозе смерти. Этот опыт усилил чувство исторической катастрофы.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Экспрессионистская литература передаёт состояние людей, которые увидели распад привычного мира и утрату доверия к прежним ценностям. Война становится символом надлома всей европейской культуры.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как опыт поколения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экспрессионизма в XX веке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историческую динамику направления и изменение его художественной роли в литературе и смежных искусствах.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Линия, которая режет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7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экспрессионизм узнаётся по ломаным контурам, напряжённым цветам и фигурам, будто вырванным из равновесия. Такие же визуальные принципы влияют на литературный образ: мир кажется острым, тревожным и внутренне повреждённым.
</a:t>
            </a:r>
            <a:endParaRPr lang="en-US" sz="93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тени говорят громче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Немецкое кино 1920-х усилило экспрессионистское чувство тревоги через угловатые декорации, резкие тени и ночные улицы. Фильм «Кабинет доктора Калигари» особенно ясно показывает, как пространство может выглядеть как отражение больного сознания.
</a:t>
            </a:r>
            <a:endParaRPr lang="en-US" sz="83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живопись и кино в этом направлении стремятся не копировать реальность, а передавать её переживание. Поэтому деформация формы становится не украшением, а способом показать страх, одиночество и распад привычного порядка.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 в литературе, живописи и кино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экспрессионизма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нередко работают вместе, усиливая эффект предельного эмоционального напряжения и создавая впечатление сжатого, резкого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экспрессионизм опирается прежде всего на контраст и метафору; остальные средства поддерживают ритм, тревогу и ощущение надлома.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типичным признакам экспрессионистской поэтики в литературоведении.
</a:t>
            </a:r>
            <a:endParaRPr lang="en-US" sz="8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экспрессионизм остаётся значимым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увидеть, как литература отвечает на кризисы, когда привычный язык уже не передаёт масштаб боли, страха и исторической нестабильности. Именно поэтому направление остаётся современным.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Экспрессионистские открытия заметны в текстах о войне, городе, одиночестве и психологическом надломе. Они учат читать художественную форму как отражение травмы, а не только сюжета.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это ещё и школа критического взгляда: экспрессионизм показывает, как искусство сопротивляется обезличиванию, насилию и ложной уверенности в устойчивости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писателя-экспрессиониста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помогают отличить экспрессионистский текст по теме, герою, языку, построению и финалу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доминируют предельные переживания, фрагментарность и трагический тон, перед нами, скорее всего, экспрессионистская художественная логика.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признакам литературного экспрессионизма.
</a:t>
            </a:r>
            <a:endParaRPr lang="en-US" sz="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Писатель-экспрессионист: голос предельного опыта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Экспрессионист превращает кризис эпохи в художественный крик, где тревога, протест и поиск смысла соединяются в цельный образ мира, не позволяющий остаться равнодушным.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2026-05-20T03:34:33Z</dcterms:created>
  <dcterms:modified xsi:type="dcterms:W3CDTF">2026-05-20T03:34:33Z</dcterms:modified>
</cp:coreProperties>
</file>