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местоимение: что это такое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местоимение показывает, что действие направлено на самого действующего лица.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возвратное местоимение в 6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местоимение часто встречается в упражнениях и ответах. Оно помогает писать точнее, избегать повторов и правильно связывать действие с его исполнителем.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местоимение себя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участник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«Мальчик увидел себя в зеркале» слово себя обозначает самого мальчика. И деятелем, и объектом действия оказывается одно и то же лицо.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форма себя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это местоимение употребляется в разных формах: себе, собой, о себе. Каждая из них выбирается по смыслу, вопросу и предлогу.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понять, что означает местоимение, нужно смотреть на всё предложение. Тогда легко увидеть, к кому относится действие и какая форма нужна по смыслу.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возвращается к лицу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себя указывает, что действие направлено на того же человека или предмет, который его совершает. Поэтому оно всегда связано с действующим лицом в предложении.
</a:t>
            </a:r>
            <a:endParaRPr lang="en-US" sz="9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возвратного местоимения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местоимения зависит от падежа и предлога, который стоит рядом с ним.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местоимение имеет несколько форм, и выбор зависит от вопроса и предлога.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примеры по теме «Возвратное местоимение»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грамматические особенности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меняется по лицам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возвратного местоимения не зависит от того, кто действует: я, ты, он, мы или они. Во всех случаях используется одно и то же слово, если речь идёт о том же лице.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именительного падежа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этого местоимения нет формы именительного падежа, поэтому оно не может быть подлежащим. Оно всегда связано с другим словом в предложении и отвечает на падежный вопрос.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действующим лицом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относится к тому слову, которое называет исполнителя действия. Именно поэтому оно помогает точно показать, что действие направлено на самого человека или предмет.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личных местоимений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называют говорящего, собеседника или третье лицо: я, ты, он, она, мы, вы, они. Возвратное местоимение не называет лицо, а указывает на связь действия с ним.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встречаются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чаще всего ученики встречают формы без предлога и с простыми предлогами.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приходится на формы себя, себе и собой; предложные формы встречаются реже.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«Возвратное местоимение»; обобщённое распределение для иллюстрации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Себя и личные местоимения: в чём разница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и точное совпадение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стоит перед зеркалом и говорит: «Я вижу себя». Здесь объект действия совпадает с тем, кто смотрит. Местоимение себя подчёркивает, что речь идёт об одном и том же лице.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другой участник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предложении звучит: «Я вижу его». Теперь действие направлено не на самого говорящего, а на другого человека. Личное местоимение его показывает отдельного участника ситуации.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спутать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возвращается к тому, кто его совершает, выбирают себя. Если нужно назвать другого человека, употребляют личное местоимение. По смыслу эти слова похожи, но в предложении они ведут себя по-разному.
</a:t>
            </a:r>
            <a:endParaRPr lang="en-US" sz="8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возвратное местоимение в предложении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школьного разбора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3038" y="1805966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 местоимением себя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 себе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 человеке, который растерян, взволнован или ведёт себя необычно. Выражение передаёт внутреннее состояние, а местоимение сохраняет связь с самим человеком.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Взять себя в руки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означает успокоиться и собрать волю. Оно часто помогает описать момент, когда человек справляется с эмоциями и начинает действовать спокойно и уверенно.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Выйти из себя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говорят, когда человек сильно рассердился и потерял самообладание. Выражение передаёт резкую смену состояния и показывает, что эмоции взяли верх.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означает оставаться естественным, не притворяться и не копировать других. Она часто используется в разговорах о характере, поведении и уверенности в себе.
</a:t>
            </a:r>
            <a:endParaRPr lang="en-US" sz="75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себя, сам и свой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похожи по теме, но по-разному показывают действие, участие и принадлежность.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нельзя заменять друг другом без изменения смысла и грамматической роли.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Подмена личным местоимением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нередко ставят личное местоимение там, где нужно возвратное. Если действие направлено на другого человека, правильно сказать: «Я позвал его», а не «Я позвал себя».
</a:t>
            </a:r>
            <a:endParaRPr lang="en-US" sz="974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предлог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предложных формах ошибка часто связана с предлогом: говорят «о себя» вместо «о себе». Подсказка простая: предлог всегда сохраняется, а форма местоимения выбирается по вопросу.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местоимением свой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«себя» и «свой» обозначают разное. Первое показывает, кто является объектом действия, а второе — принадлежность предмета тому же лицу: «свой рюкзак», «о себе».
</a:t>
            </a:r>
            <a:endParaRPr lang="en-US" sz="974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нужной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учащиеся оставляют слово без изменения, хотя по смыслу нужен другой падеж. Чтобы не ошибиться, надо сначала определить действие, затем задать вопрос и проверить предлог.
</a:t>
            </a:r>
            <a:endParaRPr lang="en-US" sz="10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на уроках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ошибаются в самых привычных конструкциях с местоимением, особенно когда нужно быстро выбрать форму по смыслу и по предлогу.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трудность связана не с правилом, а с его применением в предложении: чаще всего путают значение и форму местоимения.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презентации; условная частотность по учебным примерам, без точной статистики.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в тексте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Избежание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местоимение «себя» помогает не повторять одно и то же слово несколько раз. Благодаря этому предложение звучит короче, точнее и более естественно для читателя.
</a:t>
            </a:r>
            <a:endParaRPr lang="en-US" sz="995" dirty="0"/>
          </a:p>
        </p:txBody>
      </p:sp>
      <p:sp>
        <p:nvSpPr>
          <p:cNvPr id="10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героем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и учебных текстах такие формы связывают действие с тем, о ком идёт речь. Читатель сразу понимает, что чувство, действие или состояние относится к самому герою.
</a:t>
            </a:r>
            <a:endParaRPr lang="en-US" sz="954" dirty="0"/>
          </a:p>
        </p:txBody>
      </p:sp>
      <p:sp>
        <p:nvSpPr>
          <p:cNvPr id="11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передача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показать, что человек действует по отношению к самому себе, возвратное местоимение делает мысль ясной. Поэтому оно часто встречается в описаниях поступков, переживаний и самооценки.
</a:t>
            </a:r>
            <a:endParaRPr lang="en-US" sz="9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6079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352" y="2223440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связи с подлежащим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возвращается к субъекту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показывает, что действие не переходит на другого участника, а направлено на того же, кто его выполняет. Это делает смысл предложения точным и понятным.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участник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действие и его результат относятся к одному лицу, используется возвратная форма. Так в фразе «Девочка гордится собой» говорится об одном и том же человеке.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убедиться в правильности, полезно спросить: кто действует и на кого направлено действие? Если ответ один и тот же, перед нами возвратное местоимение, а не личное.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возвратного местоимения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анализа слова в предложении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падежам и вопросам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 форма возвратного местоимения меняется в зависимости от падежа и предлога.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выбирается не по лицу и числу, а по падежному вопросу и предлогу.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падежи встречаются в учебных примерах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предложениях чаще появляются формы, связанные с повседневными действиями и оценкой поступков, поэтому распределение падежей получается неравномерным.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востребованы винительный и дательный падежи; именно они чаще всего нужны для типичных школьных примеров.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презентации; условная частотность по учебным примерам, без точной статистики.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пяти основных форм помогает быстро выбрать нужный вариант по вопросу и предлогу в предложении.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 достаточно, чтобы уверенно определить падеж и употребление местоимения.
</a:t>
            </a:r>
            <a:endParaRPr lang="en-US" sz="17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по теме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местоимения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указывает на того же участника действия, который его выполняет. Оно помогает показать, что действие связано с самим действующим лицом, а не с другим объектом.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форма возвратного местоимения — «себя». Именно от неё образуются остальные формы, которые встречаются в речи и в письменных ответах: «себе», «собой», «о себе».
</a:t>
            </a:r>
            <a:endParaRPr lang="en-US" sz="1048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этого местоимения нет рода, числа и формы именительного падежа. Поэтому оно не может быть подлежащим и всегда зависит от слова, которое называет действующее лицо.
</a:t>
            </a:r>
            <a:endParaRPr lang="en-US" sz="1060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определить падеж, задать вопрос и учесть предлог. Тогда местоимение будет употреблено точно, грамотно и естественно для русского языка.
</a:t>
            </a:r>
            <a:endParaRPr lang="en-US" sz="97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без ошибок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делает речь точной и помогает увидеть связь действия с самим действующим лицом. Если уверенно различать формы себя, себе, собой и о себе, ошибок станет заметно меньше.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2026-05-28T05:59:07Z</dcterms:created>
  <dcterms:modified xsi:type="dcterms:W3CDTF">2026-05-28T05:59:07Z</dcterms:modified>
</cp:coreProperties>
</file>