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 письмо на английском языке: сферы применения и ключевые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Формальное письмо — ключ к международной коммуникации и успешному деловому взаимодействию.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эволюция официальной переписки в английской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XVIII века официальные письма в англоязычных странах выполняли важную функцию общения между гражданами и учреждениями, формируя правила бизнес-этикета и структуру деловой переписки до наших дней.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сохранённого характера, предназначенный для официального взаимодействия между организациями или должностными лицами.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юридическую и организационную значимость, фиксируя договорённости, запросы или жалобы письменно.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 стандартизированную структуру и формальный стиль, включающий вежливые и чёткие выражения.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32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официального письма на английском языке
</a:t>
            </a:r>
            <a:endParaRPr lang="en-US" sz="2322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197998"/>
            <a:ext cx="4775700" cy="301290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ключевых особенностей и различий этих двух видов писем.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формата официального письма важно для их успешного восприятия и официального признания.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официального и неофициального письма на английском языке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Общепринятые стандарты деловой переписки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обращается в зарубежный вуз с просьбой предоставить официальную справку для поступления или подтверждения обучения, соблюдая формальный стиль и структуру письма.
</a:t>
            </a:r>
            <a:endParaRPr lang="en-US" sz="990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справки в университет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 подаёт официальный запрос о возможности принять участие в образовательной или обменной программе, подчёркивая мотивацию и целевые вопросы.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Заявка на участие в международной программе
</a:t>
            </a:r>
            <a:endParaRPr lang="en-US" sz="1147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Работник направляет письмо с выражением претензий или запросом разъяснений, используя корректные формы и вежливую аргументацию.
</a:t>
            </a:r>
            <a:endParaRPr lang="en-US" sz="1125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жалоба работодателю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ситуации для использования официальных писем на английском языке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официального письма на английском языке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данных отправителя и даты в верхней части листа слева или справа в зависимости от принятых стандартов.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адресату с использованием формул вежливости, учитывающих статус получателя.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текста, содержащая чёткое изложение цели обращения, аргументы и детали запроса или предложения.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Заключительная формула вежливости и подпись отправителя с указанием полной контактной информации.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соблюдение визуальных стандартов — выравнивания, полей, шрифтов и шаблонных элементов — формирует положительное впечатление и повышает шансы на рассмотрение.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правильного оформления официального письма на английском языке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формате или неверное оформление могут привести к возврату письма без обработки, что замедляет решение важных вопросов.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официального письма на английском языке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стандартных фраз в вежливом и нейтральном тоне помогает избежать двусмысленности и поддерживает профессионализм.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Исключение жаргона, эмоциональных выражений и сокращений обеспечивает ясность и серьёзность послания.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Формулировки подбираются с учётом целей письма — будь то запрос информации, жалоба или заявление — сохраняя краткость и логичность.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226935"/>
            <a:ext cx="5226300" cy="308198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14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выражения для разных частей официального письма
</a:t>
            </a:r>
            <a:endParaRPr lang="en-US" sz="2148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стандартные фразы для обращения, введения, основной просьбы и заключения письма.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унифицированных выражений облегчает восприятие и делает письмо более формальным.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деловых шаблонов и рекомендаций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реквизиты и форматирование письма на английском языке
</a:t>
            </a:r>
            <a:endParaRPr lang="en-US" sz="2483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 отправителя размещается в верхнем правом углу листа для идентификации источника письма.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располагается ниже адреса отправителя и должна иметь правильный формат, например, 20th May 2024.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 получателя размещается слева сверху с точным указанием названия организации и контактных данных.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письма указывается строкой Re: или Subject:, важно выбрать адекватное обращение и использовать стандартный формат бумаги А4.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следует уделять формальному стилю и стандартам оформления, поскольку именно эти элементы наиболее часто нарушаются школьниками.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неформального языка и ошибок структуры указывает на необходимость системного обучения корректному стилю и формату делового письма.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написании официальных писем на английском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языковой подготовки старшеклассников, 2023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написания официального письма на английском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2397900" y="2422475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стандартный шаблон официального письма, учитывая нужды конкретного адресата.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2502663" y="1441325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структуры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6781500" y="2422475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и логично изложите вопрос или просьбу, избегая излишних эмоций и сложных формулировок.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886263" y="1441325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Изложение сути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304500" y="1441325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цели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199800" y="2422475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 сформулируйте причину обращения, чтобы выбрать адекватный тон и структуру письма.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94200" y="1441325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обращения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4589700" y="2422475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корректного приветствия, соответствующего формальности и знанию адресата.
</a:t>
            </a:r>
            <a:endParaRPr lang="en-US" sz="1200" dirty="0"/>
          </a:p>
        </p:txBody>
      </p:sp>
      <p:sp>
        <p:nvSpPr>
          <p:cNvPr id="22" name="Text 10"/>
          <p:cNvSpPr txBox="1"/>
          <p:nvPr/>
        </p:nvSpPr>
        <p:spPr>
          <a:xfrm>
            <a:off x="3493800" y="4439525"/>
            <a:ext cx="1875900" cy="5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подходящие заключительные формулы, вычитайте письмо на орфографию и оформите подпись.
</a:t>
            </a:r>
            <a:endParaRPr lang="en-US" sz="905" dirty="0"/>
          </a:p>
        </p:txBody>
      </p:sp>
      <p:sp>
        <p:nvSpPr>
          <p:cNvPr id="23" name="Text 11"/>
          <p:cNvSpPr txBox="1"/>
          <p:nvPr/>
        </p:nvSpPr>
        <p:spPr>
          <a:xfrm>
            <a:off x="3598563" y="3458375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и проверка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корреспонденцией по стандартам документооборота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движения официального письма в организации
</a:t>
            </a:r>
            <a:endParaRPr lang="en-US" sz="227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5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обращения и завершения письма на английском языке
</a:t>
            </a:r>
            <a:pPr algn="l" indent="0" marL="0">
              <a:lnSpc>
                <a:spcPct val="115000"/>
              </a:lnSpc>
              <a:buNone/>
            </a:pPr>
            <a:r>
              <a:rPr lang="en-US" sz="135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5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5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 в официальных письмах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 зависят от знания адресата: Dear Sir/Madam используется при неизвестном получателе, в то время как Dear Mr Smith, Mrs Johnson применяются при наличии конкретного имени. Правильный выбор обращения влияет на восприятие письма.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5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Закрывающие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письма должно соответствовать обращению. Если адресат неизвестен — используется Yours faithfully, а при известном имени — Yours sincerely. Соблюдение этого правила демонстрирует уважение и грамотность автора письма.
</a:t>
            </a:r>
            <a:endParaRPr lang="en-US" sz="2251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формулировок помогает избежать неоднозначности и демонстрирует уважение к времени получателя, что повышает шансы на успешное взаимодействие.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и корректность в английской деловой переписке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применять вежливый и конструктивный тон, позволяющий донести точку зрения без конфликтов и способствует продуктивному диалогу.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Исключается использование сарказма, угроз или двусмысленных намёков, поскольку они могут нарушить профессиональные отношения и вызвать недопонимание.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и ссылки в официальных письмах на английском языке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разделе Enclosure(s) необходимо перечислить все прилагаемые документы, чтобы получатель мог быстро их обнаружить и проверить.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письма следует делать прямые ссылки на вложения, например, Please find attached the report, что облегчает навигацию по письму.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Ссылки на нормативные документы или ранее направленную корреспонденцию повышают деловой вес обращения и демонстрируют серьёзность запроса.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оформление приложений способствует ускорению рассмотрения вопроса и уменьшению вероятности возврата письма для доработки.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письма (Subject) должна чётко отражать суть обращения, обеспечивая быстрое понимание и классификацию получателем.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Обязательна проверка орфографии и соблюдение правил безопасности, включая защиту персональных данных, чтобы сохранить профессионализм и доверие.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Стандартное обращение, формальные выражения и корректная подпись с контактной информацией поддерживают деловой стиль электронной переписки.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32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почта и особенности e-mail официальных писем
</a:t>
            </a:r>
            <a:endParaRPr lang="en-US" sz="2322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500" y="1268818"/>
            <a:ext cx="3861000" cy="27788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375" y="1268768"/>
            <a:ext cx="3861000" cy="27788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33700" y="4376300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содержит адрес отправителя и получателя, дату, корректное приветствие Dear Admissions Committee, запрос информации о программе обучения, вежливую просьбу и завершается Yours faithfully и подписью автора.
</a:t>
            </a:r>
            <a:endParaRPr lang="en-US" sz="557" dirty="0"/>
          </a:p>
        </p:txBody>
      </p:sp>
      <p:sp>
        <p:nvSpPr>
          <p:cNvPr id="8" name="Text 2"/>
          <p:cNvSpPr txBox="1"/>
          <p:nvPr/>
        </p:nvSpPr>
        <p:spPr>
          <a:xfrm>
            <a:off x="533700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в приемную комиссию университета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4811775" y="4376301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письма ясным и кратким образом излагает цель, использует формальные выражения, указывает свои контактные данные и завершает письмо стандартной формулой вежливости, обеспечивая правильный официальный тон.
</a:t>
            </a:r>
            <a:endParaRPr lang="en-US" sz="555" dirty="0"/>
          </a:p>
        </p:txBody>
      </p:sp>
      <p:sp>
        <p:nvSpPr>
          <p:cNvPr id="10" name="Text 4"/>
          <p:cNvSpPr txBox="1"/>
          <p:nvPr/>
        </p:nvSpPr>
        <p:spPr>
          <a:xfrm>
            <a:off x="4811775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информации об участии в международной программе
</a:t>
            </a:r>
            <a:endParaRPr lang="en-US" sz="947" dirty="0"/>
          </a:p>
        </p:txBody>
      </p:sp>
      <p:sp>
        <p:nvSpPr>
          <p:cNvPr id="11" name="Text 5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официального письма-запроса на английском языке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навык расширяет возможности доступа к зарубежным вузам и стажировкам, повышая конкурентоспособность на рынке труда.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1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pPr algn="ctr" indent="0" marL="0">
              <a:lnSpc>
                <a:spcPct val="120004"/>
              </a:lnSpc>
              <a:buNone/>
            </a:pPr>
            <a:r>
              <a:rPr lang="en-US" sz="117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76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выпускников отмечают, что умение писать официальные письма существенно помогает при поступлении и международных проектах.
</a:t>
            </a:r>
            <a:pPr algn="ctr" indent="0" marL="0">
              <a:lnSpc>
                <a:spcPct val="120004"/>
              </a:lnSpc>
              <a:buNone/>
            </a:pPr>
            <a:r>
              <a:rPr lang="en-US" sz="97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97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выпускников международных школ, 2023
</a:t>
            </a:r>
            <a:endParaRPr lang="en-US" sz="391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рекомендации для успешного официального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практика, изучение стандартизированных структур и выражений, а также соблюдение этикета деловой переписки обеспечивают эффективную коммуникацию и уважительное отношение адресатов.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2026-05-07T21:48:19Z</dcterms:created>
  <dcterms:modified xsi:type="dcterms:W3CDTF">2026-05-07T21:48:19Z</dcterms:modified>
</cp:coreProperties>
</file>