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Россия: большая страна, где живут, учатся и создают новое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страна огромных пространств, знаний и возможностей.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находится сразу в Европе и Азии. Она очень большая, поэтому в одном её регионе уже утро, а в другом — вечер. От северных льдов до южных степей здесь всё разное и по-своему интересное.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и главный центр страны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знает каждый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город России и важный центр страны. Здесь находятся Кремль, Красная площадь и главные государственные учреждения. Город сразу запоминается с первого взгляда.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ритм большого мегаполиса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много метро, широких улиц, высотных зданий и музеев. Здесь всегда много дел, людей и идей. Старина и современные технологии живут рядом, как хорошие соседи.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 другие крупные города России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столица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славится дворцами, мостами, каналами и Эрмитажем. Город выглядит торжественно и немного сказочно, особенно когда разводят мосты. Его часто называют музеем под открытым небом.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науки и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Новосибирск, Екатеринбург и Нижний Новгород известны заводами, университетами и научными центрами. В этих городах живут люди, которые учатся, строят, исследуют и создают новое каждый день.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моря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стоит на берегу моря и встречает гостей свежим ветром и красивыми видами. Казань соединяет разные традиции и современную жизнь. У каждого большого города есть своё лицо и свой характер.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России: леса, реки, горы и озёра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огромных лесных просторах России растут хвойные и смешанные леса. Здесь живут многие животные, а деревья помогают сохранять чистый воздух и прохладу.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России текут большие реки, а озёра поражают красотой. Байкал особенно знаменит: это самое глубокое озеро на Земле, и оно очень ценно.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есть и высокие горы, и широкие степи. Такие разные места делают природу России очень богатой, как большую живую карту.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лесах и степях живут медведи, лисы, северные олени, амурские тигры и множество птиц. Им нужны тишина, чистая вода и бережное отношение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более 190 народов. У каждого могут быть свои песни, сказки, костюмы и праздники, и это делает страну особенно яркой и дружной.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объединяет людей по всей стране, а рядом с ним звучат и другие языки: татарский, башкирский, чеченский, якутский. Дети разных народов учатся вместе и легко находят друзей.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дом для многих народов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современный город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Чистые улицы, освещение, безопасные переходы и места для отдыха делают город приятным и спокойным. Даже обычная скамейка во дворе может стать любимым местом встреч.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Новые дома, спортивные центры, магазины и интернет-сервисы помогают людям учиться, работать и отдыхать. Город меняется, а вместе с ним становится удобнее и жизнь его жителей.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Чтобы жить удобно, городу нужны хорошие дороги, школы, больницы, парки и транспорт. Тогда доехать до нужного места становится проще, а день проходит без лишней спешки.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117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соединять огромную страну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быстро соединяют далёкие города и регионы. Они особенно помогают, когда путь слишком длинный для поездки по земле, а время важно.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и 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перевозят пассажиров и грузы через всю страну. Транссибирская магистраль связывает запад и восток России и показывает, насколько она большая.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людей возят метро, автобусы, троллейбусы и трамваи. Такой транспорт помогает добираться на учёбу, работу и прогулки без лишних забот.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суда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рекам и водным путям ходят суда. Они помогают перевозить людей и грузы там, где вода становится удобной дорогой, а не преградой.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технологии в современной России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которые помогают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работают в медицине, физике, химии и IT. Их открытия помогают создавать лекарства, новые материалы и полезные программы. Наука делает жизнь людей более удобной и безопасной.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которую создают в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разрабатывают спутники, роботов и компьютерные системы. Эти технологии нужны для связи, исследований и работы в разных сферах. Иногда всё начинается с идеи на бумаге, а потом превращается в полезное устройство.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научные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работают университеты и большие научные центры. Там учатся будущие специалисты, проводят исследования и делятся знаниями. Именно так появляются новые открытия, которые потом помогают всей стране.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— гордость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первым в мире полетел в космос. Этот полёт стал важным событием не только для России, но и для всей планеты.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продолжает запускать ракеты и спутники. Космодромы Байконур и Восточный помогают отправлять аппараты в космос и проводить новые исследования.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полёты помогают узнавать больше о Земле, погоде и далёких планетах. А ещё они вдохновляют детей мечтать о большом.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дети получают знания, учатся дружить и пробовать себя в разных предметах. После уроков их ждут кружки, где можно рисовать, собирать модели, читать и открывать новые интересы.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помогают становиться сильнее и увереннее. Футбол, хоккей, плавание, гимнастика, шахматы и робототехника учат не только умениям, но и терпению, вниманию и командной работе.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кружки и спорт для детей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России: сказки, музыка, театр и мультфильмы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Александра Пушкина, народные истории и детские книги знакомят ребят с яркими героями, добром и справедливостью. Через чтение легче узнавать язык и традиции страны.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балет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Петра Чайковского, балет и концерты рассказывают о красоте и чувствах без лишних слов. Эти искусства помогают слышать, замечать и понимать мир глубже.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театрах актёры оживляют сказки, пьесы и истории о жизни людей. Зрители учатся сопереживать героям, а ещё видят, как труд и талант создают чудо на сцене.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мультфильмы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фильмы, мультфильмы и фестивали делают культуру ближе детям. Новые истории показывают, как можно беречь традиции и одновременно создавать что-то совсем свежее.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отмечают в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приходят 9 Мая и День России 12 июня. В эти дни вспоминают важные события, слушают концерты, встречаются с близкими и радуются празднику вместе.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семьи и школы готовятся к Новому году, 23 Февраля и 8 Марта. Дома появляются украшения, подарки и хорошее настроение, а улицы становятся особенно нарядными.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экономика страны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металлы и машины помогают стране развиваться, а также поддерживают работу транспорта, энергетики и промышленности.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школы, больницы и IT-фирмы создают удобную жизнь в городах и посёлках. Там трудятся люди самых разных профессий.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фермы и строительные компании производят то, что нужно людям каждый день: продукты, одежду, дома, дороги и технику.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работают ответственно, у страны появляются новые возможности. Экономика становится надёжной, а жизнь людей — спокойнее и удобнее.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реки, озёра и животные делают Россию красивой и живой. Если люди не будут осторожны, этой красоте станет трудно радовать следующих поколений.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сажать деревья, убирать мусор, экономить воду и бережно относиться к заповедникам. Тогда воздух, вода и родная земля останутся чистыми и добрыми.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России нужно беречь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номер особенно важен, потому что он помогает быстро связаться со спасателями, если нужна срочная помощь дома, на улице или в дороге.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номер, по которому можно вызвать помощь в любой экстренной ситуации.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экстренной помощи Российской Федерации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добрые дела школьников меняют родное место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начинают с простых поступков: помогают дома, аккуратно убирают свои вещи и вежливо относятся к одноклассникам. Такие привычки делают жизнь вокруг спокойнее.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помогать библиотеке, ухаживать за классом, участвовать в акциях и беречь учебники. Школа от этого становится дружнее и чище.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дела для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посадить растения, убрать мусор или помочь в общем деле вместе со взрослыми. Маленькие шаги постепенно делают двор и улицу лучше.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 спортивных соревнованиях, научных проектах и выставках, где люди знакомятся, делятся знаниями и показывают свои достижения. Это помогает учиться друг у друга.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 торговле, образовании и культуре делает отношения между странами добрее и надёжнее. Когда люди общаются, мир становится чуть более дружелюбным и понятным.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другие страны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Россию современной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объединяет большие города и маленькие посёлки, поэтому у людей есть разные возможности для учёбы, работы и отдыха.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развиваются наука, транспорт, школы, культура и спорт. Это помогает жить удобнее, учиться лучше и быстрее узнавать новое.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опирается на труд людей разных профессий. Их старание делает дороги ровнее, дома теплее, а жизнь страны — устойчивее и сильнее.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страна сохраняет историю, традиции и уважение к природе. Так прошлое помогает идти вперёд, а не мешает ему.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страна, где хочется учиться, мечтать и созидать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людей, города, природу и традиции. Её будущее зависит от знаний, дружбы, труда и заботы о родной земле, поэтому здесь всегда есть место новым открытиям.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2026-05-21T07:23:29Z</dcterms:created>
  <dcterms:modified xsi:type="dcterms:W3CDTF">2026-05-21T07:23:29Z</dcterms:modified>
</cp:coreProperties>
</file>