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Словообразование: существительные от глаголов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английские глаголы превращаются в существительные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девятикласснику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моделей словообразования помогает быстрее узнавать знакомые корни, точнее понимать тексты и увереннее писать. Особенно полезны такие слова в заданиях на чтение, перевод и лексико-грамматические упражнения.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существительное от глагола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существительное обычно появляется из глагола и называет не сам процесс, а его смысловой результат: действие, итог, состояние или человека, связанного с этим действием.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образовывать несколько слов одной семьи. Например, act даёт action, actor и active, а каждое слово передаёт своё значение и грамматическую роль.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пары decide — decision, invent — invention, teach — teacher, arrive — arrival. Их удобно запоминать вместе, потому что корень остаётся узнаваемым.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от глаголов могут обозначать не только действие, но и результат, процесс, человека, место или общее понятие. Поэтому важно смотреть на контекст, а не только на окончание.
</a:t>
            </a:r>
            <a:endParaRPr lang="en-US" sz="865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тестов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английскому нужно быстро определить нужную форму слова. Знание моделей помогает выбрать правильный суффикс и не перепутать существительное с глаголом.
</a:t>
            </a:r>
            <a:endParaRPr lang="en-US" sz="8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полезные модели словообразования и их типичные значения.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и их 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важны суффиксы, которые часто встречаются в текстах и тестах, прежде всего -tion, -ment, -er и -ing.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словообразования в английском языке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-tion и -sion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почти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часто присоединяется к основе довольно прямо. В словах invention, education и collection корень легко узнаётся, поэтому такие формы удобно связывать с исходным глаголом.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-sion нередко требует изменения основы: decide превращается в decision, express — в expression, divide — в division. Именно поэтому такие слова нужно не только видеть, но и внимательно проверять по написанию.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статистические данные, а наглядное сравнение моделей, полезных для школьной лексики.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-tion и -ment; модели -er и -ing тоже важны, а -or и -sion встречаются реже.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учебная схема по лексике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-ment: результат, состояние, итог действия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-ment помогает образовывать существительные, которые называют результат действия или состояние после него. Поэтому слова с этим суффиксом часто звучат более книжно и официально.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модели относятся development, improvement, enjoyment и agreement. Во всех случаях легко увидеть связь с исходным действием, даже если в слове меняется окончание основы.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попадаются в текстах по обществознанию, истории, экологии и школьной жизни. Они помогают точно описывать изменения, договорённости и общие итоги.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девятиклассника особенно полезны improvement, development и agreement. Эти слова часто встречаются в заданиях и требуют уверенного распознавания не только по смыслу, но и по форме.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новое существительное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глагола к существительному в словарной семье.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лица: -er и -or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 и -or помогают назвать человека, который что-то делает: teacher, driver, inventor, actor. Это удобный способ сразу понять, кто связан с действием.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или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часто обозначают профессию, занятие или социальную роль. В школьных текстах они встречаются очень часто, поэтому полезно запомнить их вместе с глаголом-основой.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-er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-er особенно распространён в повседневной лексике: teacher, driver, reader. Такие слова легко запоминаются, потому что они напрямую связаны с привычными действиями и школьной жизнью.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-or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-or часто встречается в словах латинского происхождения, например inventor и actor. Он тоже обозначает человека, но обычно выглядит более формально, чем -er.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что при словообразовании важно учитывать не только суффикс, но и изменения внутри основы.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основа меняется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существительные не всегда образуются простым прибавлением суффикса: часто меняется окончание или часть основы.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noun formation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-ing может быть не только глаголом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reading звучит как имя занятия: это то, чем можно заниматься каждый день. Например, Reading is useful for students. Здесь слово называет процесс и работает как существительное, а не как часть сказуемого.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форма, другое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контексте та же форма показывает действие, которое происходит прямо сейчас: I am reading now. На картинке важно увидеть разницу между «reading» как предметом разговора и «reading» как частью глагольной формы.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словообразования помогает называть не только действие, но и его итог, участника или процесс.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обозначать существительные, образованные от глаголов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лексике чаще всего встречаются значения действия и результата; остальные группы помогают точнее понимать контекст.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словообразования; обобщение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часто встречаются в школьных текстах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853961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 — learning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learning часто встречается в текстах о школе и развитии навыков. Оно помогает говорить не только о результате, но и о самом процессе получения знаний.
</a:t>
            </a:r>
            <a:endParaRPr lang="en-US" sz="704" dirty="0"/>
          </a:p>
        </p:txBody>
      </p:sp>
      <p:sp>
        <p:nvSpPr>
          <p:cNvPr id="12" name="Text 3"/>
          <p:cNvSpPr txBox="1"/>
          <p:nvPr/>
        </p:nvSpPr>
        <p:spPr>
          <a:xfrm>
            <a:off x="2377499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 — writer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write — writer показывает, как глагол превращается в название человека по профессии или роли. Такие слова удобны для текстов о книгах, журналистике и творчестве.
</a:t>
            </a:r>
            <a:endParaRPr lang="en-US" sz="694" dirty="0"/>
          </a:p>
        </p:txBody>
      </p:sp>
      <p:sp>
        <p:nvSpPr>
          <p:cNvPr id="13" name="Text 4"/>
          <p:cNvSpPr txBox="1"/>
          <p:nvPr/>
        </p:nvSpPr>
        <p:spPr>
          <a:xfrm>
            <a:off x="3901041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argue — argument
</a:t>
            </a:r>
            <a:pPr algn="l" indent="0" marL="0">
              <a:lnSpc>
                <a:spcPct val="115000"/>
              </a:lnSpc>
              <a:buNone/>
            </a:pPr>
            <a:r>
              <a:rPr lang="en-US" sz="1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Argument встречается в текстах о мнении и споре. Зная корень argue, легче понять, что речь идёт не о действии, а о самом споре или его содержании.
</a:t>
            </a:r>
            <a:endParaRPr lang="en-US" sz="734" dirty="0"/>
          </a:p>
        </p:txBody>
      </p:sp>
      <p:sp>
        <p:nvSpPr>
          <p:cNvPr id="14" name="Text 5"/>
          <p:cNvSpPr txBox="1"/>
          <p:nvPr/>
        </p:nvSpPr>
        <p:spPr>
          <a:xfrm>
            <a:off x="5424595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explore — exploration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Exploration часто используется в научных и исторических текстах. Это слово помогает описать исследование как важный процесс, а не только как отдельное действие.
</a:t>
            </a:r>
            <a:endParaRPr lang="en-US" sz="704" dirty="0"/>
          </a:p>
        </p:txBody>
      </p:sp>
      <p:sp>
        <p:nvSpPr>
          <p:cNvPr id="15" name="Text 6"/>
          <p:cNvSpPr txBox="1"/>
          <p:nvPr/>
        </p:nvSpPr>
        <p:spPr>
          <a:xfrm>
            <a:off x="6948147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 — information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 — одно из самых полезных слов для школьных заданий. Оно показывает, как от глагола inform образуется существительное со значением сведений, фактов или данных.
</a:t>
            </a:r>
            <a:endParaRPr lang="en-US" sz="7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не путать значение суффикса, пример и типичную ошибку при образовании существительных от глаголов.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суффиксов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нужно выбирать по смыслу и модели слова, а не просто добавлять к любому глаголу.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word formation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нерегулярные случаи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изменение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образуются не по привычной схеме, а с заметным изменением основы. Так, speak даёт speech, а think — thought, поэтому форму нужно запоминать целиком.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двух частей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есть слова, которые выглядят одинаково и как глагол, и как существительное: work, help, study. Значение определяется по месту в 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основы могут быть разные производные слова с непохожими суффиксами. Например, write даёт writer и writing, но эти формы называют разные понятия и роли.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правильную форму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смыслу и модели слова с примерами из учебной лексики.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чаще всего встречаются в словах, которые нужны для чтения текстов, выполнения тестов и ответа на вопросы по теме.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продуктивные модели в учебной лексике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полезно запомнить -tion и -er/-or: они дают много слов в школьной лексике и быстро помогают узнавать значение.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лексики 9 класса; качественная оценка продуктивности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типичных ошибок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выбрать знакомый, но неверный суффикс. Поэтому inventation и discussation нужно заменять на invention и discussion, а не добавлять окончание наугад. Лучше сразу вспоминать готовую модель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формы и 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использовать слово не в той роли. Reading может быть существительным, но в другом предложении оно входит в форму глагола: I am reading now. Контекст всегда подсказывает правильный вариант.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повторения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action, decision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учить вместе: они показывают модели -tion и -sion. Обе формы часто встречаются в заданиях на чтение, где важно быстро узнать знакомый корень.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development, agreement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-ment помогают запомнить значение результата или состояния. Они часто используются в формальных текстах, поэтому полезны для школьных работ и кратких ответов.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teacher, inventor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обозначают человека по действию или профессии. Пара удобно показывает разницу между -er и -or, а также помогает строить слова по образцу.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arrival, movement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расширяют представление о значениях существительных от глаголов. Они могут называть событие, итог или изменение, поэтому часто встречаются в нейтральных текстах.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information, reading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важны для школьной лексики. Первое обозначает сведения, второе — процесс или занятие, а вместе они показывают разные значения одной модели.
</a:t>
            </a:r>
            <a:endParaRPr lang="en-US" sz="8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от глаголов помогают назвать действие, результат, процесс и человека. Если видеть корень и суффикс, английские тексты становятся понятнее, а задания на словообразование —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2026-05-31T11:23:36Z</dcterms:created>
  <dcterms:modified xsi:type="dcterms:W3CDTF">2026-05-31T11:23:36Z</dcterms:modified>
</cp:coreProperties>
</file>