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Психология, поведение и высшая нервная деятельность: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психики, поведения, ВНД и влияния среды на человека.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— наука о душе и поведении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изучает законы психических процессов и поведения человека. Возникла в XIX веке благодаря В. Вундту и И. Павлину. Тесно связана с биологией и физиологией.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поведения и его проявления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— это все внешние действия человека и животных, которые можно наблюдать и анализировать, включая реакции на разные ситуации.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включает осознанные поступки и автоматические ответы на внутренние и внешние раздражители, формируя адаптивные модели поведения.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отвечать на вопросы, инстинктивные движения, привычки, а также особенности общения и взаимодействия с окружающими.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как основа формирования поведения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развивается под воздействием наследственных факторов, личного опыта и условий жизни, формируя уникальные реакции и модели поведения.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психики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позволяет отражать реальность и регулировать поведение. Она обеспечивает адаптацию организма к изменениям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 её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управлении организмом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координацию работы всех органов, позволяя организму быстро реагировать на изменения в среде.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передает сигналы от органов чувств к мозгу и управляет работой мышц и внутренних органов.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принимает решения и обрабатывает поступающую информацию для формирования ответных действий.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слаженной работе нервной системы организм сохраняет гомеостаз и адаптируется к новым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основное деление: центральная и периферическая части, их основные функции и связь.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 контролирует мышление и основные реакции; ПНС обеспечивает связь с внешней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поведения человека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 опытом и обучением, как привычка вставать по будильнику, что помогает организовать день и адаптироваться к режиму.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Условно-рефлекторное поведение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Сознательный выбор и планирование действий, например, выполнение домашнего задания или помощь другу в сложной ситуации.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поведение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реакции, обеспечивающие защиту и выживание. Например, моргание защищает глаза, а отдергивание руки от горячего предмета — от ожогов.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Инстинктивное поведение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деятельность: определение и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— сложные функции коры головного мозга, обеспечивающие мышление, речь и эмоции, формируют навыки и привычки.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человеку учиться, адаптироваться к новому и принимать осознанные решения в различных жизненных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отличает человека и некоторых животных от простых нервных реакций, усиливая интеллектуальные способности и социальное поведение.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высшей нервной деятельности и низших нервных процессов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сложными и базовыми нервными функциями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обеспечивает интеллектуальные функции, низшие процессы отвечают за автоматические жизненно важные реакции.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раздел «Нервная система»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реализации поведения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физиологии,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 безусловные рефлексы: различия и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– это врождённые реакции организма, одинаковые у всех представителей вида, например, дыхание или мигание, которые обеспечивают автоматическую защиту и выживание.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течение жизни через опыт и обучение. Их пример – учащённое сердцебиение при волнении перед экзаменом или реакция на школьный звонок.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работают автоматически и стабильно, а условные рефлексы гибки, меняются под воздействием окружающей среды и личного опыта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рефлексов играют важную роль в приспособлении к условиям жизни и помогают организму быстро реагировать на ситуации с учётом прошлых впечатлений.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опыта и обучения в формировании поведения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— сумма пережитого и усвоенных знаний, позволяющая человеку адаптироваться и развиваться, формируя индивидуальные привычки и реакции на различные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Закреплённые умения и знания повышают эффективность действий, помогая человеку успешно взаимодействовать с окружающим миром и принимать взвешенные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способствует появлению новых условных рефлексов и расширяет способы поведения, при этом сложные навыки, например, владение языком, становятся частью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человеческое поведение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мотивируют выбор действий, ускоряют или замедляют принятие решений, воздействуют на коммуникацию и взаимоотношения в коллективе, формируя социальные связи.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 рисках, радость побуждает к сотрудничеству, а эмоции выражаются через мимику, интонацию и жесты, делая поведение человека заметным другим.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 сознание: особенности развития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помогает анализировать и систематизировать информацию, разрешать задачи разных уровней сложности, влияя на повседневное принятие решений.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мышление и сознание активно развиваются благодаря обучению, обмену опытом и общению с окружающими сверстниками и взрослыми.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обеспечивает осознанность поступков и мыслей, позволяя человеку контролировать своё поведение и понимать последствия собственных действий.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этих процессов способствует формированию личностных качеств и самостоятельности в принятии ответственных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функций в коре головного мозга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раздел «Нервная система»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доля отвечает за уникальные задачи: лобная за волевые решения, теменная за восприятие ощущений, височная за память и речь, затылочная за зрение.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отделов коры обеспечивает сложность высшей нервной деятельности и позволяет эффективно обрабатывать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высшей нервной деятельности у подростков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учатся анализировать большой объём информации, планировать время и концентрироваться, что развивает способность к осознанному мышлению и принятию решений.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одноклассниками учит подростков управлять эмоциями и выстраивать отношения, что является важным проявлением сложной нервной деятельности.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дружеские и конфликтные ситуации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 коллективе способствуют развитию социальных навыков, творческих способностей и самостоятельности, а также помогают формировать интересы и эмоциональный интеллект.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кружках и секциях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 проявлениях ВНД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 наследственные особенности определяют скорость реагирования на внешние раздражители и эмоциональную устойчивость каждого 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легче проявляют творческие способности и быстро адаптируются к новым условиям, что связано с особенностями функционирования их нервной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 происходит под влиянием семьи и окружения, что принимает во внимание различия в поведении и мышлении у разных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развитие поведения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базовые ценности, установления и модели поведения, определяет отношение к учебе и взаимодействию с другими людьми.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Оказывают влияние на привычки и нормы поведения, помогают в социализации и формировании личных интересов.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представления о мире, развивают интересы, влияют на досуг и стиль жизни подростка.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культура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кругозор, развивает знания и коммуникативные навыки, влияет на формирование умения работать в коллективе.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высшей нервной деятельности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функции высшей нервной деятельности обеспечивают эффективное взаимодействие с окружающими, помогают находить общий язык и решать конфликты.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ВНД в общении и сотрудничестве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ВНД способствует успехам в учёбе, спорте и творчестве, а также поддерживает процесс взросления и интеграции в общество.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ВНД на успехи и социализацию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психики, ВНД и поведения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Психика, высшая нервная деятельность и поведение тесно связаны: их гармоничное развитие обеспечивает успешное обучение, личностный рост и эффективное взаимодействие с окружающими.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2026-05-09T01:53:53Z</dcterms:created>
  <dcterms:modified xsi:type="dcterms:W3CDTF">2026-05-09T01:53:53Z</dcterms:modified>
</cp:coreProperties>
</file>