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Новгорода, свободы и трагического выбора.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Карамзин и повесть «Марфа-посадница, или Покорение Новагорода»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Карамзин обратился к прошлому Руси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писатели особенно интересовались историей своей страны. Карамзин взял реальное событие XV века — борьбу Новгорода и Москвы — и превратил его в яркую повесть о власти, свободе и цене утраты независимости.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Михайлович Карамзин: писатель и историк
</a:t>
            </a:r>
            <a:endParaRPr lang="en-US" sz="209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жил в 1766–1826 годах и вошёл в историю как один из самых заметных русских писателей и историков своего времени.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многотомную «Историю государства Российского», где подробно рассказал о прошлом Руси и показал связь событий с судьбами людей.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сочетаются точность, выразительность и интерес к нравственному выбору человека в особенно трудные моменты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помнит свою свободу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Новгород предстаёт древним и богатым городом, привыкшим сам решать свою судьбу. Здесь особенно важны вече, городские стены и ощущение старой независимости. Такой образ помогает увидеть Новгород не просто местом действия, а живым участником исторического конфликта.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Торг, храмы и шум улиц
</a:t>
            </a:r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показывает Новгород как большой торговый центр, где кипит жизнь и звучат голоса горожан. В картине города легко представить Волхов, людный торг, купеческие дома и древние храмы. Эти детали создают ощущение силы и богатства старого города.
</a:t>
            </a:r>
            <a:endParaRPr lang="en-US" sz="1255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вольности — вечевой колокол
</a:t>
            </a:r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в образе Новгорода занимает вечевой колокол, который напоминает о праве горожан на общий совет и решение важных дел. Его звон символизирует новгородскую самостоятельность. Именно поэтому утрата этого голоса воспринимается как тяжёлый исторический перелом.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в изображении Карамзина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фигуры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увидеть, как личные судьбы связаны с историческим переломом.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показывает свою сторону конфликта: борьбу за свободу, стремление к объединению и внутреннюю разобщённость города.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«Марфа-посадница, или Покорение Новагорода»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повести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причин в исторической повести Карамзина.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Марфа Борецкая как главный образ повести
</a:t>
            </a:r>
            <a:endParaRPr lang="en-US" sz="2895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Марфа показана как сильная и решительная женщина, которая не боится открыто защищать новгородскую свободу и говорить от имени родного города.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характере сочетаются гордость, чувство долга и внутренняя твёрдость. Она действует не ради личной выгоды, а ради судьбы Новгорода.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Марфа переживает личную драму: она понимает, что даже смелость и преданность не могут остановить ход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III в повести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изображён как государственный правитель, для которого объединение русских земель важнее старых городских привилегий и местной самостоятельности.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спокойно и твёрдо, опираясь на силу власти и политический расчёт. В повести это делает его фигурой исторического масштаба.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столкновении с Новгородом Иван III символизирует переход к единому государству и показывает, как меняется Русь в XV веке.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повести связаны между собой и усиливают драматизм исторического сюжета.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вокруг свободы Новгорода и объединения Руси, а остальные темы помогают глубже понять конфликт.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«Марфа-посадница, или Покорение Новагорода»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 в повести напоминает о времени, когда новгородцы сами решали важные дела. Это не просто собрание людей, а символ гражданского достоинства и памяти о древней независимости. Через него Карамзин показывает, как тесно связаны история города и его народ.
</a:t>
            </a:r>
            <a:endParaRPr lang="en-US" sz="1408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 и тревожная площадь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образ вечевого колокола, который созывает горожан и словно передаёт голос всей республики. На площади чувствуется напряжение: слышны речи бояр, собирается толпа, растёт тревога. Эта сцена помогает представить народную жизнь как часть большой истории.
</a:t>
            </a:r>
            <a:endParaRPr lang="en-US" sz="1408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веча и народной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пишет торжественной книжной прозой, поэтому повествование звучит возвышенно и строго, словно летопись о важном событии русской истории.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архаизмы, исторические обращения и восклицания, которые создают ощущение древности и усиливают эмоциональное напряжение.
</a:t>
            </a:r>
            <a:endParaRPr lang="en-US" sz="1595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точность исторического рассказа с лиричностью: события подаются не сухо, а через чувства героев и переживание утраты.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стилю читатель воспринимает не только политический перелом, но и человеческую трагедию города, его защитников и Марфы.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140" y="1038300"/>
            <a:ext cx="5193570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развитие конфликта ведёт от спора о будущем города к историческому исходу и личной трагедии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как цепочка взаимосвязанных событий: каждое решение приближает Новгород к утрате самостоятельности.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«Марфа-посадница, или Покорение Новагорода»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сюжета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Новгород потерпел поражение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 исторических последствий в повести Н. М. Карамзина.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отношение к героям и событию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не ограничивается пересказом истории: он заставляет читателя почувствовать цену политического перелома для города и его жителей.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автора — свобода и утрата старого порядка; историческая победа Москвы показана через драму Новгорода.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«Марфа-посадница, или Покорение Новагорода»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Карамзина Новгород остаётся не просто городом, а знаком древней вольности, где важны вече, общая воля жителей и чувство собственного достоинства.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построен на контрасте с Москвой: один символизирует самостоятельность и старые обычаи, другой — укрепление единой государственной власти.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вместе с политической свободой Новгород теряет часть своей исторической самобытности, богатой городской жизни и гордой памяти.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повесть закрепила в литературе образ Новгорода как города-символа: сильного, независимого, но обречённого на тяжёлый исторический выбор.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Новгорода в литературной памяти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повесть как жанр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повесть соединяет реальные события прошлого, художественный вымысел и авторское отношение. У Карамзина это видно по точным историческим именам, датам и подробностям эпохи, создающим правдоподобие.
</a:t>
            </a:r>
            <a:endParaRPr lang="en-US" sz="153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жанр важен не только точностью: писатель показывает, как большие события отражаются в судьбах людей. Поэтому история Новгорода превращается в живую и трогательную драму.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Марфы и Ивана III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повести сталкиваются два разных исторических принципа и два противоположных взгляда на судьбу Руси.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Марфа и Иван III воплощают столкновение свободы города и централизации государства, поэтому их образы особенно важны для понимания конфликта.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«Марфа-посадница, или Покорение Новагорода»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школьного изучения литературы
</a:t>
            </a:r>
            <a:endParaRPr lang="en-US" sz="190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и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реальные события прошлого становятся основой художественного текста и почему литература по-своему сохраняет память о важнейших исторических переменах.
</a:t>
            </a:r>
            <a:endParaRPr lang="en-US" sz="108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людей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история влияет не только на государства, но и на жизнь отдельных людей, их выбор, страхи, надежды и чувство ответственности перед родиной.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выбора и долга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трудно сохранять верность убеждениям, когда сталкиваются личные чувства, общественный долг и сила более мощной политической власти.
</a:t>
            </a:r>
            <a:endParaRPr lang="en-US" sz="120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язык и 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Карамзин пишет так, что далёкое прошлое воспринимается живо и понятно: стиль делает исторический материал эмоциональным, запоминающимся и доступным для обсуждения.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художественные акценты повести
</a:t>
            </a:r>
            <a:endParaRPr lang="en-US" sz="252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Карамзин выстраивает рассказ вокруг судьбы города и нравственного выбора его защитников.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акцент связан с гражданской темой; личная драма и авторская оценка поддерживают, а не заменяют исторический конфликт.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Н. М. Карамзина «Марфа-посадница, или Покорение Новагорода»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повесть Карамзина важна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видеть в истории не только даты и победы, но и человеческую цену перемен. Через образ Марфы Карамзин показывает, как тяжело теряется свобода и как рождается новая Россия.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2026-05-22T16:45:38Z</dcterms:created>
  <dcterms:modified xsi:type="dcterms:W3CDTF">2026-05-22T16:45:38Z</dcterms:modified>
</cp:coreProperties>
</file>