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Черепные, или 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 черепом, позвоночником и внутренним скелетом.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позвоночные так успешны в 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эволюция началась более 500 миллионов лет назад. Появление черепа, позвоночника, мозга и парных конечностей открыло путь к жизни в воде, на суше и в воздухе.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позвоночных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позвоночных образован черепом, позвоночником и костями конечностей. Он служит опорой, защищает органы и позволяет телу сохранять форму при движении.
</a:t>
            </a:r>
            <a:endParaRPr lang="en-US" sz="143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слух, обоняние и осязание у позвоночных обычно развиты лучше, чем у многих других животных. Это помогает находить пищу, врагов и партнеров.
</a:t>
            </a:r>
            <a:endParaRPr lang="en-US" sz="1437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головной и спинной мозг. Благодаря этому позвоночные быстрее реагируют на изменения среды и точнее координируют движения.
</a:t>
            </a:r>
            <a:endParaRPr lang="en-US" sz="1403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по сосудам, а дыхание происходит жабрами или легкими. Тело чаще разделено на голову, туловище, хвост и конечности.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21693"/>
            <a:ext cx="4176900" cy="20823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позвоночных и их отличия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группы позвоночных связаны со средой обитания и типом дыхания.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прежде всего условиями жизни и приспособлениями к дыханию, поэтому одна и та же линия эволюции дала разные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классификация позвоночных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известно у основных групп позвоночных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самые многочисленные группы сильно различаются по численности, а лидерство рыб связано с огромным разнообразием водных мест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освоена среда, тем больше потенциальных ниш для видов; у рыб это проявляется особенно ярко.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оценки числа современных видов по школьным и справочным данным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скелет: опора, защита и движение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надежно прикрывает головной мозг и органы чувств. Это особенно важно для животных, которые активно двигаются, добывают пищу и постоянно взаимодействуют с окружающей средой.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Ребра и другие кости защищают сердце, легкие и органы брюшной полости. Такая система уменьшает риск повреждений и помогает животному сохранять жизненно важные функции.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удерживает тело в нужном положении и распределяет нагрузку при движении. Благодаря этому позвоночные могут бегать, плавать, летать и менять направление без потери устойчивости.
</a:t>
            </a:r>
            <a:endParaRPr lang="en-US" sz="1126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вместе с организмом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увеличивается по мере роста животного, поэтому не мешает развитию. Он обеспечивает более точные и быстрые движения, чем наружные жесткие покровы.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делят позвоночных на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основано на сравнении строения, дыхания, покровов тела, температуры и особенностей размножения.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26767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 — первые позвоночные, полностью связанные с водой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всю жизнь проводят в воде, поэтому их строение тесно связано с движением в плотной среде. Это обеспечивает устойчивость, маневренность и экономию усилий.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извлекают кислород из воды, что позволяет рыбам дышать без выхода на сушу. Такой способ дыхания эффективен именно в водной среде.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обтекаемое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двигаться, сохранять равновесие и поворачивать. Чешуя и слизь уменьшают трение, поэтому тело легче разрезает воду.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колебаниям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рыб есть боковая линия — орган, который улавливает движение воды. Он помогает замечать добычу, препятствия и опасность даже в мутной среде.
</a:t>
            </a:r>
            <a:endParaRPr lang="en-US" sz="14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 — переходная группа между водой и сушей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в воде: личинки дышат жабрами и активно плавают. На этом этапе земноводные особенно тесно связаны с водоемом.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меняются органы дыхания и строение тела. Формируются легкие, а кожа остается тонкой и влажной, чтобы участвовать в газообмене.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водоемов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могут жить и на суше, но им нужны сырые места. Поэтому их часто встречают у прудов, болот и влажных лесов.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препятствия для жизни на суше они преодолели особенно успешно.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 и дыхание легкими помогли пресмыкающимся меньше зависеть от воды, чем земноводным, и уверенно заселять сухие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у позвоночных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холоднокровных животных температура тела меняется вместе с окружающей средой, поэтому их активность сильнее зависит от погоды и времени года.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помогает птицам и млекопитающим быть активными в холоде, но требует больше энергии и пищи.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курсу биологии; без использования числовой статистики.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1534" y="1469708"/>
            <a:ext cx="3093893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 — позвоночные, приспособленные к полету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 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 покрыто перьями, которые защищают от холода и помогают удерживать нужную форму при движении в воздухе. Обтекаемое тело уменьшает сопротивление и облегчает полет.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 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превратились в крылья, а скелет стал легким благодаря полым костям. Это снижает массу тела и делает полет возможным даже при больших размерах.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дыхание обеспечивает особенно эффективное снабжение организма кислородом. Поэтому птицы могут долго летать, быстро двигаться и сохранять высокую активность почти в любых условиях.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с твердой скорлупой, которая защищает зародыш от высыхания и повреждений. Среди них есть и типичные летуны, и нелетающие виды, например пингвин.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как первая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детеныши получают питание из молочных желез матери. Это помогает им быстро расти и лучше выживать в первые недели жизни, когда они особенно уязвимы.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после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родители долго защищают потомство, учат его находить пищу и избегать опасности. Такая забота особенно заметна у кошек, волков, дельфинов и человекообразных обезьян.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суше, в воде и 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освоили разные среды: есть наземные формы, водные киты и тюлени, а также летучие мыши, способные летать. Это показывает, насколько гибкой может быть эта группа позвоночных.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забота о детенышах и разнообразие форм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73350"/>
            <a:ext cx="3604200" cy="179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дыхания у позвоночных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у позвоночных связаны с тем, где живет животное и как оно добывает кислород.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среда, тем сильнее значение легочного дыхания; у птиц оно дополнено воздушными мешками, а у земноводных сохраняется дыхание кожей.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школьного курса биологии о дыхании позвоночных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у 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развития и различия между группами позвоночных.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позвоночные стали очень разнообразными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поддерживает тело и одновременно помогает двигаться быстро и точно. Это дало позвоночным большое преимущество при поиске пищи, спасении от врагов и освоении новых мест.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Жабры, легкие и их особенности у разных групп помогли позвоночным приспособиться к воде и суше. Это расширило возможности расселения и сделало жизнь в разных условиях более успешной.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развитый головной мозг позволяет быстрее реагировать на изменения среды, запоминать важные сигналы и учиться. Поэтому у многих позвоночных поведение стало более сложным и гибким.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покровы тела, способы питания и размножения помогли позвоночным занять самые разные ниши. Благодаря этому они встречаются в воде, на суше, в воздухе и даже в скрытых убежищах.
</a:t>
            </a:r>
            <a:endParaRPr lang="en-US" sz="13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позвоночных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групп границы среды очень жесткие, а другие способны жить сразу в двух природных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освоили почти все главные среды жизни, что объясняет их широкое распространение и большое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групп по средам обитания, составленная по школьному курсу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позвоночных в природе и жизни человека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занимают разные уровни в пищевых цепях: одни поедают растения, другие охотятся на животных. Так поддерживается устойчивость природных сообществ.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и млекопитающие переносят семена и плоды на большие расстояния. Благодаря этому растения расселяются и занимают новые территории.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 помогают ограничивать слишком сильное размножение других животных. Это снижает риск перегрузки среды и сохраняет природное равновесие.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позвоночных как источник пищи, помощников в хозяйстве и объект изучения. Многие виды также нуждаются в охране, потому что их исчезновение опасно для природы.
</a:t>
            </a:r>
            <a:endParaRPr lang="en-US" sz="11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многих видов уменьшается, когда разрушаются места их обитания, загрязняются водоемы и леса, усиливается браконьерство и меняется климат.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из Красной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России включены стерх, амурский тигр и дальневосточный леопард. Эти животные нуждаются в особой защите и постоянном наблюдении.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сохраняют участки природы, где животные могут жить и размножаться без сильного вмешательства человека. Это один из самых надежных способов охраны.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природоохранных правил, бережное отношение к животным и отказ от покупки редких видов помогают сохранять биоразнообразие. Даже маленькие действия имеют значение.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и исчезающих позвоночных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единство строения и удивительное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Череп, позвоночник и внутренний скелет объединяют позвоночных в одну группу, но приспособления к разным средам сделали их необычайно разнообразными. Изучая их, мы лучше понимаем природу и учимся беречь живой мир.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2026-06-01T11:32:05Z</dcterms:created>
  <dcterms:modified xsi:type="dcterms:W3CDTF">2026-06-01T11:32:05Z</dcterms:modified>
</cp:coreProperties>
</file>