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 — наш дом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вместе действуют воздух, вода, суша и жизнь.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увидеть Землю как единую систему. Здесь рождаются погода, формируются почвы, меняются природные зоны и решается, насколько удобно человеку жить и работать.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понимать географическую оболочку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1713" y="1914486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34488" y="1918452"/>
            <a:ext cx="325200" cy="289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91713" y="3544561"/>
            <a:ext cx="297000" cy="29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48588" y="3544561"/>
            <a:ext cx="297000" cy="2970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географическая оболочка
</a:t>
            </a:r>
            <a:endParaRPr lang="en-US" sz="2700" dirty="0"/>
          </a:p>
        </p:txBody>
      </p:sp>
      <p:sp>
        <p:nvSpPr>
          <p:cNvPr id="1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8" name="Text 2"/>
          <p:cNvSpPr txBox="1"/>
          <p:nvPr/>
        </p:nvSpPr>
        <p:spPr>
          <a:xfrm>
            <a:off x="428425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425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нижний слой воздушной оболочки, где происходят облакообразование, осадки и движение воздушных масс. Именно здесь формируется погода, которую мы наблюдаем каждый день.
</a:t>
            </a:r>
            <a:endParaRPr lang="en-US" sz="1000" dirty="0"/>
          </a:p>
        </p:txBody>
      </p:sp>
      <p:sp>
        <p:nvSpPr>
          <p:cNvPr id="20" name="Text 4"/>
          <p:cNvSpPr txBox="1"/>
          <p:nvPr/>
        </p:nvSpPr>
        <p:spPr>
          <a:xfrm>
            <a:off x="4785300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4785300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неё входят океаны, моря, реки, озёра, ледники и подземные воды. Вода постоянно перемещается, связывая между собой сушу, атмосферу и живые организмы.
</a:t>
            </a:r>
            <a:endParaRPr lang="en-US" sz="1000" dirty="0"/>
          </a:p>
        </p:txBody>
      </p:sp>
      <p:sp>
        <p:nvSpPr>
          <p:cNvPr id="22" name="Text 6"/>
          <p:cNvSpPr txBox="1"/>
          <p:nvPr/>
        </p:nvSpPr>
        <p:spPr>
          <a:xfrm>
            <a:off x="428425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28425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твёрдая оболочка Земли, образующая материки и дно океанов. В её верхней части находятся горные породы, которые участвуют в образовании почв и рельефа.
</a:t>
            </a:r>
            <a:endParaRPr lang="en-US" sz="1000" dirty="0"/>
          </a:p>
        </p:txBody>
      </p:sp>
      <p:sp>
        <p:nvSpPr>
          <p:cNvPr id="24" name="Text 8"/>
          <p:cNvSpPr txBox="1"/>
          <p:nvPr/>
        </p:nvSpPr>
        <p:spPr>
          <a:xfrm>
            <a:off x="4785300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endParaRPr lang="en-US" sz="1200" dirty="0"/>
          </a:p>
        </p:txBody>
      </p:sp>
      <p:sp>
        <p:nvSpPr>
          <p:cNvPr id="25" name="Text 9"/>
          <p:cNvSpPr txBox="1"/>
          <p:nvPr/>
        </p:nvSpPr>
        <p:spPr>
          <a:xfrm>
            <a:off x="4785300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область распространения жизни на Земле. Растения, животные, микроорганизмы и человек зависят от воды, тепла, света и свойств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519486"/>
            <a:ext cx="3776100" cy="9495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оболочки Земли и их роль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оболочек помогает понять, как они связаны между собой и почему вместе образуют природную среду жизни человека.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оболочки взаимосвязаны: изменения в одной быстро отражаются на других и на жизни людей.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1042200"/>
            <a:ext cx="4001400" cy="13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географической оболочки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3904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905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глубину суши она уходит на десятки метров, где есть влага, почва, корни растений и множество живых организмов, тесно связанных между собой.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91899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19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поднимается в тропосферу — тот слой, где сосредоточены облака, ветры, осадки и почти все явления погоды, знакомые человеку.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6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водной среде жизнь и обмен веществ заметны на разных глубинах, но особенно в верхних слоях, куда проникают свет и тепло.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круговорот воды и веществ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круговорота воды и обмена веществ в географической оболочке.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как источник природных процессов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запускает почти все процессы в географической оболочке и определяет их интенсивность в течение года.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свет — главный двигатель природы, а малая доля энергии через растения поддерживает жизнь всей 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учебной презентации по курсу географии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погода и рельеф в географической оболочке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65265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 и равнин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могут задерживать влажный воздух, поэтому на наветренных склонах осадков обычно больше. Равнины, наоборот, позволяют воздушным массам свободнее перемещаться на большие расстояния.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5152" y="303862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климат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5150" y="3852876"/>
            <a:ext cx="2514600" cy="7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зависит не только от солнечного тепла, но и от высоты местности, близости океана и направления переноса воздушных масс. Эти факторы действуют долго и постоянно.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243252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243256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быстро: сегодня солнечно, завтра пасмурно. Климат описывает повторяющиеся особенности территории за многие годы, поэтому он гораздо устойчивее кратковременных изменений.
</a:t>
            </a:r>
            <a:endParaRPr lang="en-US" sz="959" dirty="0"/>
          </a:p>
        </p:txBody>
      </p:sp>
      <p:sp>
        <p:nvSpPr>
          <p:cNvPr id="14" name="Text 7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условия различаются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одной стране могут быть разные температуры, ветры и количество осадков. Это объясняет разнообразие природных условий и природных зон на сравнительно небольшой территории.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который становится живым слоем
</a:t>
            </a:r>
            <a:endParaRPr lang="en-US" sz="941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начинается с разрушения горных пород под действием воды, воздуха и перепадов температуры. Затем в процесс включаются растения, животные и микроорганизмы. Так медленно появляется тонкий, но очень важный слой, без которого невозможны урожай и большинство наземных экосистем.
</a:t>
            </a:r>
            <a:endParaRPr lang="en-US" sz="722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жизни на суше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служит домом для множества организмов и одновременно питает растения водой и минеральными веществами. От её состояния зависят леса, поля и сады, а значит, и возможности человека получать пищу и сохранять природное равновесие.
</a:t>
            </a:r>
            <a:endParaRPr lang="en-US" sz="806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работа времени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образовался всего один сантиметр почвы, природе нужны десятки лет. За это время накапливаются перегной, влага и минеральные частицы. Чем богаче этот состав, тем выше плодородие и тем лучше почва подходит для выращивания культурных растений.
</a:t>
            </a:r>
            <a:endParaRPr lang="en-US" sz="757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почва
</a:t>
            </a:r>
            <a:endParaRPr lang="en-US" sz="3000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Земле сосредоточена жизнь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распределены неравномерно: они тяготеют к местам, где достаточно света, воды и тепла.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жизни там, где условия наиболее благоприятны, поэтому прибрежные зоны, почвы и верхние слои воды особенно богаты организмами.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учебной презентации по курсу географии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045486"/>
            <a:ext cx="470100" cy="47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3562385"/>
            <a:ext cx="470100" cy="417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5400" y="2092496"/>
            <a:ext cx="470100" cy="376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5400" y="3536268"/>
            <a:ext cx="470100" cy="470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комплексы как части географической оболочки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78600" y="2588916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8600" y="2898949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задаёт форму поверхности и влияет на движение воды, воздуха и размещение живых организмов. В горах, на равнинах и в низинах природные комплексы отличаются условиями жизни и набором видов.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78600" y="4079698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8600" y="4389731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болота и подземные воды связывают компоненты природы между собой. Они увлажняют почву, питают растения, влияют на микроклимат и создают условия для жизни многих организмов.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25400" y="2588916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25400" y="2898949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осадки и ветры определяют, какие растения и животные могут жить на территории. При изменении климата перестраиваются почвы, водный режим и весь облик природного комплекса.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25400" y="4079698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25400" y="4389731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 почвы образуют живую часть природного комплекса. Если становится меньше влаги или тепла, меняется растительность, а за ней — животные и свойства почвенного покрова.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290594"/>
            <a:ext cx="3776100" cy="1549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распределяются тепло и влага в природных зонах России и 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природных зон определяются соотношением тепла и влаги: чем их меньше, тем беднее растительный покров и сложнее условия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географическую оболочку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виды хозяйственной деятельности и их последствия для 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загрязнения окружающей среды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источники загрязнения связаны с транспортом, промышленностью и бытовыми отходами. Они быстро накапливаются в городах и рядом с крупными дорогами.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вода чаще всего страдают первыми, а стойкие загрязнители особенно опасны из-за накопления в живых организмах и почвах.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значения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географической оболочки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015275" y="3645098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15275" y="4023935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отходов, экономия воды и электроэнергии помогают уменьшить количество мусора и нагрузку на природные ресурсы уже сегодня.
</a:t>
            </a:r>
            <a:endParaRPr lang="en-US" sz="979" dirty="0"/>
          </a:p>
        </p:txBody>
      </p:sp>
      <p:sp>
        <p:nvSpPr>
          <p:cNvPr id="11" name="Text 4"/>
          <p:cNvSpPr txBox="1"/>
          <p:nvPr/>
        </p:nvSpPr>
        <p:spPr>
          <a:xfrm>
            <a:off x="2460275" y="1810635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забота о территории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460275" y="2218810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уборка берегов, очистка рек и сохранение зелёных зон улучшают состояние воздуха, почв и водоёмов.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63400" y="3615760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защита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063400" y="4023935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сохраняют природные комплексы, редкие виды и устойчивое равновесие между природой и человеком.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1089" y="1816894"/>
            <a:ext cx="1412272" cy="14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425" y="1877424"/>
            <a:ext cx="4057800" cy="18268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01089" y="3380693"/>
            <a:ext cx="1412272" cy="14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8599" y="664375"/>
            <a:ext cx="67122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России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6051915" y="2037872"/>
            <a:ext cx="27207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для природы и людей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6051925" y="2464700"/>
            <a:ext cx="2720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создают не только ради охраны ландшафтов, но и для организованного отдыха. Здесь можно увидеть леса, озёра и горы, не разрушая природную среду. Такой подход помогает учиться бережному отношению к природе на практике.
</a:t>
            </a:r>
            <a:endParaRPr lang="en-US" sz="892" dirty="0"/>
          </a:p>
        </p:txBody>
      </p:sp>
      <p:sp>
        <p:nvSpPr>
          <p:cNvPr id="16" name="Text 4"/>
          <p:cNvSpPr txBox="1"/>
          <p:nvPr/>
        </p:nvSpPr>
        <p:spPr>
          <a:xfrm>
            <a:off x="422640" y="3752850"/>
            <a:ext cx="3921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природа живёт по своим правилам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422640" y="4183263"/>
            <a:ext cx="39210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похож на большой научный кабинет под открытым небом. Здесь природа охраняется почти без вмешательства человека, а редкие растения и животные могут развиваться в естественных условиях. Именно поэтому такие территории особенно важны для сохранения биоразнообразия.
</a:t>
            </a:r>
            <a:endParaRPr lang="en-US" sz="867" dirty="0"/>
          </a:p>
        </p:txBody>
      </p:sp>
      <p:sp>
        <p:nvSpPr>
          <p:cNvPr id="18" name="Text 6"/>
          <p:cNvSpPr txBox="1"/>
          <p:nvPr/>
        </p:nvSpPr>
        <p:spPr>
          <a:xfrm>
            <a:off x="6051915" y="3610528"/>
            <a:ext cx="27207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России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051925" y="4037300"/>
            <a:ext cx="2720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Байкальский, Сочинский и Водлозерский национальные парки защищают разные природные комплексы страны. В одном случае это уникальные воды и берега, в другом — горные леса, а в третьем — северные лесные и озёрные ландшафты.
</a:t>
            </a:r>
            <a:endParaRPr lang="en-US" sz="8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экономить природные ресурсы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 особенно заметна в повседневных действиях дома и в школе. Даже небольшие привычки уменьшают потребность в сырье и транспортировке.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расход, тем ниже нагрузка на природу: сокращаются отходы, выбросы и потребность в добыче новых 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значения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4" y="1491944"/>
            <a:ext cx="4148100" cy="34027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599" y="572875"/>
            <a:ext cx="6664500" cy="7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России в разных природных условиях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850606" y="184169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и тундре природные условия определяются суровым холодом, сильными ветрами и многолетней мерзлотой. Растительность здесь низкорослая, а жизнь приспособлена к короткому лету.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0606" y="157425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0606" y="434783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природа меняется с высотой: снизу могут быть леса, выше — луга, каменные россыпи и снег. Такая высотная поясность делает горные комплексы особенно разнообразными.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0606" y="408039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50606" y="351245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полупустынях главной проблемой становится недостаток влаги. Травянистая растительность и почвы зависят от количества осадков, а засухи быстро меняют облик местности.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0606" y="324501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территории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50606" y="267707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России. Здесь сочетаются прохладный климат, хвойные леса, болота и большое значение влаги, поэтому природные комплексы выглядят устойчиво, но уязвимо к пожарам.
</a:t>
            </a:r>
            <a:endParaRPr lang="en-US" sz="883" dirty="0"/>
          </a:p>
        </p:txBody>
      </p:sp>
      <p:sp>
        <p:nvSpPr>
          <p:cNvPr id="19" name="Text 9"/>
          <p:cNvSpPr txBox="1"/>
          <p:nvPr/>
        </p:nvSpPr>
        <p:spPr>
          <a:xfrm>
            <a:off x="4850606" y="240963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5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напоминает, что природа работает не по отдельности, а как целое. Если один компонент меняется, последствия быстро проявляются в других частях оболочки.
</a:t>
            </a:r>
            <a:endParaRPr lang="en-US" sz="1785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оболочки Земли образуют единую систему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 — дом, который нужно беречь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даёт человеку всё необходимое для жизни, но её устойчивость не бесконечна. Бережное отношение к природе помогает сохранить здоровье людей, богатство ландшафтов и будущее планеты.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2026-06-02T13:05:58Z</dcterms:created>
  <dcterms:modified xsi:type="dcterms:W3CDTF">2026-06-02T13:05:58Z</dcterms:modified>
</cp:coreProperties>
</file>