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первобытности к цивилизации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68175" y="2589575"/>
            <a:ext cx="3411600" cy="16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Путь, изменивший жизнь человечества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жизнь людей в древности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жили охотой, рыболовством и собирательством, часто переходя с места на место. Когда климат потеплел, появились условия для земледелия, постоянных поселений и нового образа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первобытном обществе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797273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Родовая община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объединялись в небольшие родовые общины, где выживание зависело от взаимной помощи. Вместе добывали пищу, защищались от опасностей и делили между собой результаты труда.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4004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пищи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жизни были охота, рыболовство и собирательство дикорастущих растений. Успех зависел от сезона, погоды и знания местности, поэтому люди должны были внимательно наблюдать природу.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003544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орудия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изготавливали из камня, кости и дерева. Они были простыми, но помогали разделывать добычу, обрабатывать шкуры, копать землю и выполнять другие важные работы.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3606677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Накопленный опыт не записывали, а передавали устно от старших к младшим. Так сохранялись навыки охоты, правила поведения в общине и представления о мире.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975425" y="42098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 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Первобытные люди не строили больших поселений и не имели сложного управления. Их жизнь была тесно связана с природой, а все основные решения принимались внутри общины.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орудия труда и открытие огня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5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Рубила, скребки и наконечники стрел сделали труд намного эффективнее. С их помощью люди добывали пищу, обрабатывали шкуры и изготавливать более удобные предметы для повседневной жизни.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234832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огня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огнём стало большим достижением древности. Он давал тепло и свет, отпугивал хищников и позволял готовить пищу, делая её безопаснее и питательнее.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291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костра люди устраивали стоянки и сооружали простые укрытия из веток, шкур и камней. Это помогало переживать холод и сохранять силы в тяжёлых условиях.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кочевой жизни к оседлости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 изменение климата повлияло на способы жизни людей и их расселение.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оседлости шёл постепенно: сначала появились постоянные стоянки, затем земледелие и скотоводство стали основой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древнего мира; условная шкала этапов развития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9757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земледелию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начали не только собирать растения, но и выращивать их сами. Это изменило питание, уменьшило зависимость от удачи на охоте и сделало жизнь более предсказуемой.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19640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человек стал приручать и разводить коз, овец, коров и других животных. Скотоводство давало мясо, молоко, шкуры и помогало лучше обеспечивать общину.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9903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 излишки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урожай и приплод стали давать больше пищи, появились запасы. Излишки позволяли переживать неурожайные годы и поддерживали рост населения в поселениях.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80010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ремёсла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Оседлая жизнь открыла дорогу гончарному делу, ткачеству и строительству. Люди могли дольше заниматься одним делом, совершенствовать навыки и создавать более полезные вещи.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602349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прочные жилища и деревни, в которых семьи жили долгое время. Оседлость изменила привычный ритм жизни и сделала поселения устойчивым центром труда и обмена.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Первобытность и цивилизация: главное отличие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менялись жизнь людей, их занятия и способы управления обществом.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связаны с оседлой жизнью, письмом и государственным управлением, которые сделали общество сложнее и организованнее.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древнего мира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цивилизация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от природных условий к сложному обществу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0" y="2259131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037" y="2254731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237" y="2254731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462" y="2264451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812" y="2242581"/>
            <a:ext cx="218700" cy="218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города древности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 рек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крупные поселения часто возникали рядом с реками, где было удобнее поливать поля, перевозить грузы и обеспечивать жителей водой в сухой сезон.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и кварталы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строили дома и целые кварталы, где жили ремесленники, торговцы и знать. Плотная застройка отражала рост населения и постоянный характер жизни.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рынки превращались в важные места обмена. Здесь продавали зерно, ткани, посуду и другие изделия, а также обменивались новостями и опытом.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вера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занимали заметное место в жизни древних городов. Они были не только религиозными центрами, но и символами силы общины и её традиций.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защиты от врагов вокруг поселений возводили стены и укрепления. Это помогало сохранять запасы, жителей и важные сооружения в случае нападения.
</a:t>
            </a:r>
            <a:endParaRPr lang="en-US" sz="9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 — одна из первых цивилизаций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каналах
</a:t>
            </a:r>
            <a:pPr algn="l" indent="0" marL="0">
              <a:lnSpc>
                <a:spcPct val="115000"/>
              </a:lnSpc>
              <a:buNone/>
            </a:pPr>
            <a:r>
              <a:rPr lang="en-US" sz="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Месопотамии шумерские города росли рядом с ирригационными каналами. Вода из рек помогала полям, а на улицах кипела жизнь ремесленников, торговцев и писцов. Среди известных городов были Урук и Ур, где сформировалась власть городов-государств.
</a:t>
            </a:r>
            <a:endParaRPr lang="en-US" sz="126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 глине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записывали важные сведения на глиняных табличках клинописью. Так сохраняли учёт запасов, распоряжения и тексты о богах. Над городом возвышались зиккураты — ступенчатые храмы, которые подчёркивали значение религии и создавали узнаваемый облик древнего города.
</a:t>
            </a:r>
            <a:endParaRPr lang="en-US" sz="115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первых цивилизаций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достижения не возникли сразу: они складывались вместе и помогали управлять хозяйством, строить города и сохранять опыт поколений.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 ирригация стали основой развития, а остальные достижения укрепили управление, обмен и накопление знаний.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древнего мира; схема для учебной иллюстрации.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изменила жизнь людей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дел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появлением письма люди смогли фиксировать налоги, обмен, запасы зерна и обязательства. Это сделало управление хозяйством точнее и помогло хранить важные сведения без ошибок памяти.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договоры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позволила записывать правила жизни, судебные решения и договоры между людьми. Благодаря этому власть стала более упорядоченной, а споры можно было решать по установленным нормам.
</a:t>
            </a:r>
            <a:endParaRPr lang="en-US" sz="1068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Сказания и вера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сохранило рассказы о богах, героях и происхождении мира. То, что раньше передавалось только устно, теперь можно было переписывать и использовать в храмах и школах.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для будущих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Записанные тексты переживали своих авторов и переходили к новым поколениям. Так знания становились общими и накапливались, а не исчезали вместе с теми, кто их помнил.
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древних цивилизаций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ранние цивилизации чаще всего возникали в долинах больших рек, где было легче вести земледелие и строить города.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реки давали воду, плодородные земли и удобные пути сообщения, поэтому именно там раньше всего складывались города и государства.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древнего мира, учебный курс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Государство, законы и власть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помогало защищать людей, собирать налоги и организовывать большие работы, например строительство стен, каналов и храмов. Без этого крупное общество было бы трудно управлять.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управлял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главе стояли правители, а им помогали чиновники, писцы, воины и сборщики налогов. Каждый выполнял свою часть работы, чтобы поддерживать порядок и власть.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законов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устанавливали общие правила поведения и наказания за их нарушение. Они уменьшали произвол и делали жизнь в большом городе или государстве более предсказуемой.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Хаммурапи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 самых известных древних сводов правил стал кодекс Хаммурапи в Вавилоне. Он показывает, что письменные законы уже тогда считались важной основой власти.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труда к государству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истории древнего мира: каждое изменение усиливало связи между людьми и делало общество сложнее.
</a:t>
            </a:r>
            <a:endParaRPr lang="en-US" sz="9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счёт и время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сеять и жать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древний наблюдатель следил за движением Луны и звёзд, чтобы понять, когда наступит удобное время для посева. Такие знания помогали не пропустить сезон и собрать урожай вовремя.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и измерять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глиняными табличками лежали простые знаки счёта и палочки для измерения. С их помощью люди подсчитывали мешки зерна, обменивали товары и измеряли стены, поля и запасы.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 жизни людей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показателей связан с переходом к земледелию, появлением городов и необходимостью совместной работы большого числа людей.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становилось хозяйство, тем сильнее росли управление, обмен и знания, а вместе с ними — организованность общества.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истории древнего мира; учебная диаграмма.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цивилизации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стали жить в городах и обрабатывать землю, вода и плодородные участки приобрели особую ценность. Из-за этого чаще возникали споры и войны между соседями.
</a:t>
            </a:r>
            <a:endParaRPr lang="en-US" sz="1245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повинности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строительства каналов, храмов и крепостей требовались рабочие руки и запасы пищи. Поэтому жители платили налоги и выполняли повинности, даже если это было тяжело.
</a:t>
            </a:r>
            <a:endParaRPr lang="en-US" sz="1245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 обществе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цивилизации появились богатые и бедные, свободные и зависимые люди. Одни получали власть, землю и привилегии, а другие трудились больше и имели меньше прав.
</a:t>
            </a:r>
            <a:endParaRPr lang="en-US" sz="1245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государства нуждались в подчинении и порядке, поэтому часть населения становилась зависимой от правителей, храмов или богатых хозяев. Это было одной из теневых сторон прогресса.
</a:t>
            </a:r>
            <a:endParaRPr lang="en-US" sz="12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поселений к наследию цивилизаций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земледельцы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начали выращивать растения и разводить животных, поэтому стали жить оседло. Возникли постоянные поселения, запасы пищи и новые виды труда.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появились города, ремёсла, торговля и власть правителей. Для управления большими территориями понадобились законы, чиновники и письменность.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для мира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достижения древних цивилизаций стали частью жизни многих народов. Из них выросли города, школы, торговля, законы и привычка сохранять знания в письме.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первобытности к цивилизации сделал людей более организованными: появились города, государства и письменность. Но вместе с этим усилились неравенство, подчинение и борьба за ресурсы.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2026-06-02T02:34:10Z</dcterms:created>
  <dcterms:modified xsi:type="dcterms:W3CDTF">2026-06-02T02:34:10Z</dcterms:modified>
</cp:coreProperties>
</file>