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романтизма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сильных чувств, свободы и мечты в литературе и искусстве.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романтизм?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родился в эпоху революций, войн и перемен, когда люди всё чаще сомневались в силе одного лишь разума и искали опору в чувствах, истории, природе и внутренней свободе.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романтизма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строится на сильных переживаниях: радости, тоске, тревоге и восторге. Автор показывает мир через личное чувство героя, а не через холодное описание.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романтических произведений важны контрасты: мечта и реальность, одиночество и общество, свобода и зависимость. Такой приём делает сюжет напряжённым и драматичным.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любят символы, необычные образы и мотивы пути, тайны и судьбы. Их произведения часто оставляют ощущение недосказанности и внутренней борьбы.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против мира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идеалу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чувствует себя не похожим на других и не принимает привычную жизнь. Он часто одинок, горд и очень остро переживает своё несогласие с миром.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ищет высокий смысл, недостижимую мечту или истинную свободу. Он может быть поэтом, странником, изгнанником или бунтарём, который не мирится с обыденностью.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говорит о чувствах героя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романтиков часто становится образом свободы, бесконечности и риска. Его движение напоминает о неустойчивости чувств и о переменчивости человеческой судьбы.
</a:t>
            </a:r>
            <a:endParaRPr lang="en-US" sz="1079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луна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природа в романтизме связана с тайной, мечтой и размышлением. Лунный свет создаёт тихое, немного печальное настроение и усиливает чувство одиночества.
</a:t>
            </a:r>
            <a:endParaRPr lang="en-US" sz="1129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скалы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суровые пейзажи подчёркивают величие мира и силу человеческого переживания. Они помогают показать стремление героя к свободе и высоте.
</a:t>
            </a:r>
            <a:endParaRPr lang="en-US" sz="1196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шторм передают тревогу, внутреннее напряжение и столкновение человека с мощной стихией. В такие моменты герой особенно ясно ощущает свою уязвимость.
</a:t>
            </a:r>
            <a:endParaRPr lang="en-US" sz="11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романтизма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особенно часто обращались к темам пути, мечты и внутреннего выбора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романтизм интересует личная свобода и сильные чувства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искусства о романтизме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разных видах искусства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какими средствами разные искусства выражали романтические идеи.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искусства свои приёмы, но цель одна: передать сильное чувство и необычность переживания.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литературы, живописи и музыки о романтизме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живописи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Художники-романтики передавали не только внешний вид сцены, но и её настроение. Контраст света и тени, резкое движение и драматическая композиция усиливали чувство тревоги или восторга.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они изображали море, бурю, горы, старинные руины и исторические события. Среди известных мастеров романтизма — Эжен Делакруа, Каспар Давид Фридрих и Уильям Тёрнер.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513192"/>
            <a:ext cx="267600" cy="237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513192"/>
            <a:ext cx="267600" cy="23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444" y="1484375"/>
            <a:ext cx="258563" cy="295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513192"/>
            <a:ext cx="267600" cy="2378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375" y="1498325"/>
            <a:ext cx="267600" cy="2676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литературе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романтизм представлен В.А. Жуковским, ранним А.С. Пушкиным и М.Ю. Лермонтовым. Их тексты особенно ярко показывают одиночество, судьбу и мечту.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авторы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романтизмом связаны Джордж Байрон, Виктор Гюго и Э.Т.А. Гофман. Их произведения раскрывают тему свободы, тайны, разочарования и сильной личности.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общество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герой противопоставлен толпе и чувствует своё одиночество. Он не хочет жить по общим правилам и ищет собственный путь.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символы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вводили загадочные образы, сказочные детали и знаки-символы. Через них они показывали внутренний мир героя и делали произведение более выразительным.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проявился в поэмах, балладах, повестях, лирике и драмах. Эти формы позволяли передавать сильные чувства, напряжённый сюжет и необычные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музыке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музыка стала более личной и выразительной. Композиторы уделяли особое внимание мелодии, контрастам звучания и передаче тонких настроений, а не только строгой форме.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романтических произведениях слышны тоска, восторг, мечта, тревога и героический подъём. Музыка как будто рассказывает историю без слов и помогает почувствовать настроение героя.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композиторам романтизма относятся Франц Шуберт, Фридерик Шопен, Роберт Шуман, Ференц Лист и Пётр Ильич Чайковский. Их произведения до сих пор исполняют во всём мире.
</a:t>
            </a:r>
            <a:endParaRPr lang="en-US" sz="10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романтический образ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приёмов в романтическом произведении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и национальная память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песни и сказания помогали показать характер народа, его язык и традиции. Через них авторы подчеркивали самобытность страны и её духовную силу.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обращались к рыцарям, замкам и старинным преданиям, потому что в них видели живую связь с прошлым и яркие образы для сильных чувств.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важнейших событиях и героях показывали судьбу человека на фоне судьбы народа. Так романтики соединяли личную драму с памятью о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дальних стран в романтизме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романтиков море было не просто пейзажем, а образом бескрайнего пути и внутреннего движения. Шум волн, шторм и горизонт создавали ощущение простора, в котором человек чувствует себя маленьким, но свободным.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знак свободы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страны казались миру романтиков необычными, яркими и таинственными. Их привлекали дворцы, базары, узоры, жаркий воздух и старинные обычаи, потому что всё это открывало другой, непривычный взгляд на жизнь.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его загадка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Дальнее путешествие в романтизме часто означает поиск мечты, а не просто смену места. Пустыня, южные берега и незнакомые города помогают показать желание героя уйти от повседневности и найти иной мир.
</a:t>
            </a:r>
            <a:endParaRPr lang="en-US" sz="92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неизвестность
</a:t>
            </a:r>
            <a:endParaRPr lang="en-US" sz="13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классицизм: основные различия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эти направления понимали человека и искусство.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ставит выше личное переживание, а классицизм — порядок и правило; поэтому романтические произведения звучат свободнее и эмоциональнее.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литературных направлений XIX века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романтизм особенно заметен в первой половине XIX века. Он связан с В.А. Жуковским, ранним А.С. Пушкиным, М.Ю. Лермонтовым, К.Ф. Рылеевым и Е.А. Баратынским.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Русских авторов привлекали свобода, судьба, одиночество и образ сильной личности. Часто появлялись Кавказ, степь, народная песня и память о прошлом, которая связывала человека с историей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особенно важны баллада, лирическое стихотворение, поэма и романтическая повесть. В них можно увидеть напряжённый сюжет, яркий пейзаж и героя, ищущего идеал.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 помог литературе глубже раскрыть внутренний мир человека. Он подготовил почву для дальнейшего развития реализма, сохранив интерес к личности и её нравственному выбору.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0378"/>
            <a:ext cx="4007700" cy="20568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романтизма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в которых особенно ярко видны темы романтизма.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герой, народ или идея свободы оказываются важнее бытовой жизни; именно это объединяет литературу и живопись романтизма.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художественные произведения эпохи романтизма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 романтизма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любили метафоры, эпитеты и сравнения, потому что они делают речь яркой и образной. С их помощью чувства героя становятся видимыми, а пейзаж — почти живым участником событий.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помогает противопоставить мечту и реальность, свет и тьму, свободу и одиночество. Такой приём усиливает драматизм и показывает, что мир романтического героя полон внутренних конфликтов.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романтизме имеют особую роль: море, дорога, ночь, буря и небо часто означают не только предмет, но и состояние души. Поэтому текст становится многослойным и выразительным.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повторения и ритм помогают передать тревогу, восторг или тоску. В романтическом произведении язык должен не просто рассказывать, а создавать настроение и сильное впечатление.
</a:t>
            </a:r>
            <a:endParaRPr lang="en-US" sz="11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романтизма для культуры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утвердил в искусстве ценность личности и её неповторимых переживаний. После него художники и писатели стали чаще обращаться к внутреннему миру человека, а не только к внешним событиям.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повлияло на литературу, музыку, живопись и театр, а позже — и на кино. Образ героя-одиночки, путь через испытания и поиски мечты стали очень узнаваемыми мотивами.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романтические образы остаются понятными и близкими. Ночь, буря, дорога, тайна и надежда помогают авторам говорить о чувствах так, чтобы они волновали новое поколение читателей и зрителей.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романтическом искусстве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произведения часто меняют настроение от светлого к печальному почти в одном эпизоде.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противоположных эмоций делает романтизм особенно глубоким: чувства в нём не простые, а сложные и переменчивые.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характерных эмоциональных мотивов романтизма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показал, что внутренний мир человека может быть главным героем искусства. Его образы природы, тайны и одиночества до сих пор помогают говорить о самых сильных чувствах.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мир чувства, свободы и мечты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2026-05-23T03:17:37Z</dcterms:created>
  <dcterms:modified xsi:type="dcterms:W3CDTF">2026-05-23T03:17:37Z</dcterms:modified>
</cp:coreProperties>
</file>