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трапеции: основные понятия и формула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трапецию, её элементы и формулу площади.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вокруг нас и в задачах 8 класса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Трапециевидные формы встречаются в крышах, мостах, деталях и чертежах. В 8 классе эта тема учит находить площади сложных фигур, переводить единицы и применять геометрические свойства в практических измерениях.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06061" y="1429640"/>
            <a:ext cx="403725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трапеция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стороны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непараллельные стороны называются боковыми. Они могут быть равными или разными, а у прямоугольной трапеции одна из них образует прямой угол с основаниями.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трапеций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бывает равнобедренной, прямоугольной или произвольной. У равнобедренной боковые стороны равны, а у прямоугольной высоту легко увидеть по рисунку.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всегда имеет четыре стороны, а среди них только одна пара является параллельной. Именно это свойство отличает её от большинства других четырёхугольников.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 трапеции называют основаниями. Они могут быть разной длины, и именно их значения входят в формулу площади вместе с высотой.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Основания, боковые стороны и высота трапеции
</a:t>
            </a:r>
            <a:endParaRPr lang="en-US" sz="2525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трапеции — это параллельные стороны, которые обычно обозначают буквами a и b. Именно их длины используются в формуле площади и сравниваются между собой.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боковой стороной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не всегда совпадает с боковой стороной. Совпадение возможно только тогда, когда боковая сторона образует прямой угол с основанием, как у прямоугольной трапеции.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высота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 — это перпендикулярное расстояние между основаниями. Она показывает, насколько далеко одно основание расположено от другого, и именно эта величина входит в вычисление площади.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площадь трапеции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школьной задачи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трапеции и её смысл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основания — одна логика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легко выделить две параллельные стороны разным цветом. Они становятся опорой для всей формулы, потому что именно их сумма определяет среднее значение, с которым работает вычисление площади.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как главная мера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между основаниями показывает не наклон стороны, а реальное расстояние между ними. На схеме удобно провести его отдельной линией, чтобы сразу увидеть, какая величина умножается на среднее оснований.
</a:t>
            </a:r>
            <a:endParaRPr lang="en-US" sz="898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связанная с рисунком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фигуре подписаны a, b и h, формула перестаёт быть абстрактной. Она превращается в понятный способ измерить площадь конкретной трапеции, не разбивая её на множество частей.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при одинаковой высоте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трапеции на диаграмме имеют одну и ту же высоту, поэтому различие видно только по основаниям.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сумма оснований при постоянной высоте, тем больше площадь.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расчёты по формуле S = (a + b) / 2 × h.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площади трапеции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 формуле находят площадь для трёх разных наборов размеров.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правильно подставлять основания, не путать их с боковыми сторонами и всегда записывать ответ в квадратных единицах.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записывают в квадратных единицах, поэтому ответ всегда должен согласовываться с длинами сторон и масштабом чертежа.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квадратные единицы чаще всего используются в школьных задачах.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Высоту часто принимают за боковую сторону, хотя она должна быть перпендикулярна основаниям. Перед вычислением полезно отметить прямой угол на рисунке и проверить, какая линия действительно показывает расстояние между основаниями.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высоту и сторону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нельзя ограничиться только суммой оснований и умножением на высоту. Сначала находят среднее арифметическое оснований, поэтому деление на два обязательно и меняет весь результат.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деление на два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см², м² или другой квадратной единицы считается неполным. Площадь показывает не длину, а размер поверхности, поэтому запись единиц так же важна, как и само число.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пишут квадратные единицы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встречаются сантиметры и миллиметры, сначала приводят их к одной системе. Иначе вычисление станет неверным, даже если формула использована правильно и все действия выполнены без ошибок.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разные единицы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трапеции на клетчатой бумаге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удобно видеть, сколько клеток занимают основания и какая высота у фигуры. Это помогает быстро оценить размеры трапеции без сложных измерений линейкой.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клетки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найден по формуле, его легко сопоставить с рисунком на клетках. Тогда сразу видно, соответствует ли площадь размерам фигуры и записана ли она в квадратных единицах.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Трапецию можно мысленно разбить на прямоугольник и треугольники или, наоборот, собрать из них. Такой приём облегчает понимание площади и делает вычисления более наглядными.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 простыми фигурами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площади от высоты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основаниях увеличение высоты прямо увеличивает площадь, поэтому график получается ровным и предсказуемым.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прямую пропорциональность: площадь растёт вместе с высотой и меняется в том же отношении.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формуле S = (a + b) / 2 × h, 2025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формула площади трапеции работает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Выделяем основания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две параллельные стороны. Именно они задают «ширину» трапеции и становятся опорой для дальнейших вычислений площади.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Находим среднее значение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оснований делится на два, и получается среднее арифметическое. Оно показывает, какой была бы условная ширина фигуры той же высоты и площади.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Умножаем на высоту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средняя ширина известна, её умножают на высоту. Так получают площадь без разбиения трапеции на много отдельных частей.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3" y="1839225"/>
            <a:ext cx="552000" cy="44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4728" y="1784025"/>
            <a:ext cx="414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47365" y="1784025"/>
            <a:ext cx="483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и прямоугольная трапеция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боковые стороны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равнобедренной трапеции боковые стороны одинаковы, а углы при основаниях попарно равны. Это делает фигуру симметричной и удобной для построений.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разную форму, площадь обеих трапеций находят одинаково. Вид трапеции меняет рисунок, но не сам способ вычисления площади.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прямоугольной трапеции одна боковая сторона перпендикулярна основаниям. Поэтому высоту часто можно сразу увидеть на чертеже, не проводя дополнительных линий.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площадь трапеции
</a:t>
            </a:r>
            <a:endParaRPr lang="en-US" sz="2569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школьном способе нахождения площади трапеции по двум основаниям и высоте.
</a:t>
            </a:r>
            <a:endParaRPr lang="en-US" sz="15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разных фигур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площадь может получаться у фигур разной формы, если их размеры подобраны соответствующим образом.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зависит не только от внешнего вида фигуры, но и от её размеров и высоты.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площади трапеции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трапеции помогает оценивать размеры клумб, грядок и земельных участков, если их границы имеют наклонные стороны. Это упрощает планирование и расчёт материалов.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Клумбы и участки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планах помещений и схемах часто используют уменьшенные изображения с дробными величинами. Здесь особенно важно аккуратно переводить единицы и не ошибаться в вычислениях.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 схемы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строительных чертежах трапециевидные элементы встречаются у крыш, опор и отдельных деталей. Формула площади нужна, чтобы заранее определить размеры поверхности.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и детали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реальных задачах встречаются числа вроде 7,5 см или 12,4 м. Поэтому результат нужно считать внимательно и при необходимости округлять по условию задачи.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измерения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формула площади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объединяет две параллельные стороны и расстояние между ними, поэтому без высоты площадь не определить.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важны, но высота задаёт связь между основаниями и итоговой площадью.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формуле S = (a + b) / 2 × h, 2025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и самоконтроль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найденную площадь с размерами трапеции на чертеже. Если ответ выглядит слишком большим или слишком маленьким, значит, в вычислениях есть ошибка.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Сопоставить с рисунком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убедиться, что все длины переведены в одинаковую систему, а площадь записана в квадратных единицах. Без этого ответ нельзя считать полным.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единицы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формулу, порядок действий и правильность подстановки чисел. Такой самоконтроль помогает заметить пропущенное деление на 2 или неверно выбранную высоту.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Пересчитать по шагам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без ошибок в вычислениях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формулу, различать основания и высоту, а также следить за единицами измерения, площадь трапеции находится быстро и точно в любой школьной задаче.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2026-05-29T03:49:50Z</dcterms:created>
  <dcterms:modified xsi:type="dcterms:W3CDTF">2026-05-29T03:49:50Z</dcterms:modified>
</cp:coreProperties>
</file>