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строение бактерий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структура бактерий: уникальные особенности и их роль в природе.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значение бактерий в науке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бактерий началось в XVII веке с их открытием при первых микроскопах. Они помогают разлагать органику и участвуют в природных циклах. Сегодня бактерии применяются в медицине и биотехнологии.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бактерий и основные признаки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размеры варьируются от 0,1 до 10 микрометров, а разнообразие форм позволяет адаптироваться к различным условиям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строения обеспечивает быстрое размножение и высокую приспособляемость во множестве экологических ниш.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– это одноклеточные микроорганизмы, относящиеся к прокариотам, не имеющим ядра и сложных органоидов, что отличает их от эукариот.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бактериальных клеток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бактерий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бактерий включают кокки (шаровидные), бациллы (палочковидные), спириллы (спиралевидные) и вибрионы (изогнутые). Каждая форма обладает уникальными признаками.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формы от образа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влияет на движение и способы выживания: например, кокки образуют пары или цепочки, что усиливает их приспособленность к конкретным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бактерий: функции и строение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муреина и придаёт клетке форму и прочность, защищая от механических повреждений.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выполняет барьерную функцию, предотвращая разрушение под влиянием внешних факторов и осмотического давления.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стенки отличается у различных видов, что влияет на восприимчивость к антибиотикам и среду обитания.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деления клеток стенка участвует в образовании перегородок, обеспечивая правильное разделение дочерних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54832"/>
            <a:ext cx="4225529" cy="20071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грамположительных и грамотрицательных бактерий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Характеристики, отличающие два основных типа бактерий по строению клеточной стенки и окраске по Граму.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стенки влияют на окраску, устойчивость и роль бактерий в заболеваниях.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для 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цитоплазматической мембраны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мембраны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Цитоплазматическая мембрана состоит из двойного слоя фосфолипидов и белков, регулирует обмен веществ и обеспечивает немембранные процессы дыхания у некоторых бактерий.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Мезосомы и их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мембрана образует складки — мезосомы, увеличивающие поверхность для биохимических реакций, что помогает в энергетическом обмене и делении бактерий.
</a:t>
            </a:r>
            <a:endParaRPr lang="en-US" sz="13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16495"/>
            <a:ext cx="658030" cy="5849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её включения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Зерна гликогена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углеводов в виде зерен гликогена обеспечивает бактерии энергией при недостатке внешних ресурсов.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Поли-бета-гидроксимасляная кислота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запас жиров, который служит источником энергии и помогает выживанию в трудных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Гранулы фосфатов и сера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Гранулы содержат фосфор и серу, необходимые для биохимических процессов и поддержания жизнедеятельности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бактерий: нуклеоид и плазмиды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наследственная информация сосредоточена в нуклеоиде — кольцевой ДНК без ядерной оболочки, что отличает бактерии от эукариот.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нуклеоида, бактерии могут содержать плазмиды — дополнительные ДНК молекулы, несущие гены устойчивости к антибиотикам и другие полезные свойства.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70S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размер бактериальных рибосом, на которых происходит синтез белка, обеспечивая жизненные процессы клетки.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микробиологии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свободно располагаются в цитоплазме и состоят из белков и ррибосомной РНК, что обеспечивает быструю сборку белковых молекул.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бактериальной клетки: доли структур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занимает большую часть клетки, обеспечивая среду для биохимических процессов и хранения органических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цитоплазмы указывает на активность клеточных процессов и необходимость значительного объёма для хранения и метаболизма.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биологический справочник,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движение бактерий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состоят из белка флагеллина и встроены в мембрану, обеспечивая бактериям активное передвижение в водной среде.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монотричные жгутики — одиночные, располагающиеся на концах, и перитричные — многочисленные, покрывающие всю поверхность клетки, расширяя адаптационные возможности.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— структура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Пили — тонкие белковые нити, которые позволяют бактериям надёжно прикрепляться к поверхностям и другим клеткам, способствуя колонизации.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конъюгационные пили происходит обмен генетическим материалом, что ускоряет появление новых свойств и адаптацию к внешним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и слизистый слой: защитные структуры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состоит из полисахаридов, формируя плотный барьер, который защищает бактерию от высыхания и воздействия иммунной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слой менее плотен и помогает бактериальной клетке прочно прикрепляться к различным поверхностям, включая ткани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структуры усиливают устойчивость бактерий к неблагоприятным факторам и способствуют формированию биоплёнок.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бактерий: механизм выживания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эндоспор позволяет бактериям выдерживать длительный дефицит воды и высокие температуры. Внутри споры содержатся только жизненно важные компоненты, что обеспечивает долговременное существование в неблагоприятной среде.
</a:t>
            </a:r>
            <a:endParaRPr lang="en-US" sz="1364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Bacillus anthracis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этого возбудителя сибирской язвы сохраняются в почве десятилетиями, что позволяет бактериям вновь активироваться при появлении благоприятных условий и вызывать заболевание.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бактерий: бинарное деление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способ размножения бактерий, при котором клетка удваивает ДНК и делится пополам, формируя две идентичные дочерние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занимает от 20 минут до нескольких часов, что позволяет микробам быстро увеличивать численность и адаптироваться к изменениям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эукариот, бактерии не проходят митоз или мейоз, поэтому передача генетической информации происходит проще и быстрее.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генетической информацией у бактерий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позволяет бактериям поглощать свободную ДНК из окружающей среды, что способствует приобретению новых свойств и адаптации.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Конъюгация через пили и трансдукция — передача ДНК с помощью вирусов — обеспечивают эффективный горизонтальный перенос генов между бактериями.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бактерий: распространённые формы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и кокки доминируют в природе благодаря своей приспособленности к различным условиям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встречание бацилл связано с их простой формой и способностью образовывать споры, а кокки – с их разнообразными методами колонизации.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микробиологический обзор, 2022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структур бактерий в жизни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обеспечивают мобильность бактерий, что способствует развитию инфекционных заболеваний, например, холеры, перемещаясь в организме.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Капсула повышает защиту бактерий от иммунной системы, увеличивая устойчивость патогенов, таких как пневмококки, в организме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гарантируют выживание бактерий в экстремальных условиях, а также устойчивость к внешним воздействиям, как у возбудителя ботулизма.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Плазмиды несут гены устойчивости к антибиотикам, что осложняет лечение инфекций и требует разработки новых методов борьбы с бактериями.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строения бактерий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бактерий обеспечивает их приспособляемость и выживаемость, важна для понимания здоровья, экологии и развития современных биотехнологий.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2026-05-08T14:47:13Z</dcterms:created>
  <dcterms:modified xsi:type="dcterms:W3CDTF">2026-05-08T14:47:13Z</dcterms:modified>
</cp:coreProperties>
</file>