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инструменты: мир звуков и мелодий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Откройте мир инструментов, которые умеют петь, шуметь и удивлять.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инструменты научились говорить музыкой
</a:t>
            </a:r>
            <a:endParaRPr lang="en-US" sz="258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создавали инструменты из простых материалов под рукой. Со временем появились новые виды, и музыка зазвучала дома, в школе, в зале и даже в мультфильмах.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музыкальные инструменты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инструменты звучат благодаря струнам. Их щипают, трут смычком или слегка ударяют, и получается самый разный голос — от нежного до звонкого.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 инструменты начинают звучать, когда в них направляют воздух. Музыкант меняет ноты пальцами, клапанами или отверстиями, поэтому мелодия может быть очень подвижной.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инструменты оживают от удара, встряхивания или трения. Они помогают держать ритм и делают музыку чёткой, бодрой и заметной.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Клавишные инструменты звучат, когда музыкант нажимает клавиши. Внутри у них может работать струна, молоточек или электроника, поэтому звучание бывает разным.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— маленькая, но очень певучая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относится к струнным инструментам и выглядит совсем небольшой, но умеет звучать очень выразительно. Её держат на плече, а смычок помогает извлекать плавный и яркий звук.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скрипки четыре струны, и она часто ведёт главную мелодию в оркестре. Её голос может быть нежным, быстрым или торжественным — будто поёт маленькая певица.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Гитара и балалайка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Гитара часто звучит в песнях, во дворе и на концертах. Обычно у неё шесть струн, а играть на ней можно и аккомпанемент, и красивую мелодию.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 — русский народный инструмент с треугольным корпусом и тремя струнами. Её звучание сразу узнаётся: оно звонкое, весёлое и очень характерное.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инструмента начинают петь, когда струны щипают пальцами или медиатором. Поэтому даже одна мелодия может звучать по-разному — мягко, бодро или очень задорно.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9559" y="1573034"/>
            <a:ext cx="559500" cy="44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8400" y="2958918"/>
            <a:ext cx="505800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7200" y="2928768"/>
            <a:ext cx="442575" cy="505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инструменты умеют петь по-разному
</a:t>
            </a:r>
            <a:endParaRPr lang="en-US" sz="2704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струны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длиннее струна, тем ниже получается звук. Короткая струна, наоборот, звучит выше, словно тонкий голосок.
</a:t>
            </a:r>
            <a:endParaRPr lang="en-US" sz="981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струны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струны дают более низкий и глубокий звук. Тонкие струны звучат легче и ярче, как маленький колокольчик.
</a:t>
            </a:r>
            <a:endParaRPr lang="en-US" sz="981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игры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Струны можно щипать, тереть смычком или ударять. От этого один и тот же инструмент умеет звучать мягко, звонко или очень выразительно.
</a:t>
            </a:r>
            <a:endParaRPr lang="en-US" sz="9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— музыка как лёгкий ветерок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относится к духовым инструментам: звук появляется, когда в неё направляют воздух. Она звучит легко, чисто и очень звонко, будто поёт невидимая птичка.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высокий голос часто напоминает ветер, дождевые капли или весёлое щебетание. Поэтому флейту легко узнать даже среди других инструментов.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духовые инструменты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Труба звучит ярко и смело. Её часто слышно в маршах, оркестре и праздничной музыке, где нужен уверенный, звонкий голос.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Кларнет может звучать мягко и тепло, а иногда — очень подвижно и весело. Его тембр помогает музыке быть живой и выразительной.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Саксофон легко узнаётся по бархатистому, немного певучему звучанию. Он подходит и для спокойных мелодий, и для более энергичных пьес.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Дудочка звучит просто и ясно. Её голос кажется лёгким, как будто музыка сама вылетела в воздух и полетела дальше.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духовые инструменты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духового инструмента воздух начинает колебаться, и именно так рождается звук. Музыкант должен направлять дыхание ровно и внимательно.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Пальцы, клапаны и отверстия помогают менять высоту нот. Поэтому один инструмент может исполнять и простую песенку, и сложную мелодию.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 инструменты часто делают музыку особенно торжественной. Их звучание похоже на праздничный сигнал, который сразу привлекает внимание слушателей.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задаёт шаг музыке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относится к ударным инструментам и имеет натянутую мембрану. По ней ударяют палочками или руками, и получается короткий, чёткий и сильный звук.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инструмент помогает музыке идти в одном ритме. Он особенно нужен в марше, танце и играх, где важно не сбиться со счёта.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6594" y="1962684"/>
            <a:ext cx="455963" cy="5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6897" y="2184339"/>
            <a:ext cx="521100" cy="5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9177" y="3346045"/>
            <a:ext cx="521100" cy="5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9" y="3446120"/>
            <a:ext cx="521100" cy="5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ударные инструменты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13584" y="1713798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 удобно держать в руках и легко встряхивать или ударять по нему ладонью. Его звонкий голос делает музыку подвижной, весёлой и очень заметной для слушателей.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5516456" y="193545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Тарелки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Тарелки звучат ярко и громко, когда музыкант ударяет их друг о друга или по одной из них. Такой звук сразу добавляет музыке блеск и праздничное настроение.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2038736" y="3097159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даёт тонкий, чистый звон, похожий на маленькие колокольчики. Его часто слышно в оркестре, потому что даже короткий удар звучит ясно и красиво.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5848398" y="3197234"/>
            <a:ext cx="2059200" cy="101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Ксилофон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Ксилофон состоит из пластинок разной высоты. По ним ударяют палочками, и получается мелодия, где каждый звук похож на аккуратный звонкий шаг.
</a:t>
            </a:r>
            <a:endParaRPr lang="en-US" sz="101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ударные инструменты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Удар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 бьёт по инструменту палочкой, рукой или специальным молоточком. От этого поверхность начинает быстро двигаться и готовится издать звук.
</a:t>
            </a:r>
            <a:endParaRPr lang="en-US" sz="1008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Встряхивание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ударные звучат, когда их трясут. Внутри звенят маленькие детали, и получается шуршащий или звенящий голос.
</a:t>
            </a:r>
            <a:endParaRPr lang="en-US" sz="1143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Трение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отдельных инструментов звук появляется, если по ним провести палочкой, щёткой или другой частью инструмента. Так рождается необычное, длинное звучание.
</a:t>
            </a:r>
            <a:endParaRPr lang="en-US" sz="1001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Ритм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помогают музыке держать шаг и отмечают сильные доли. Благодаря им все исполнители слышат общий пульс и играют вместе.
</a:t>
            </a:r>
            <a:endParaRPr lang="en-US" sz="114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тихая мелодия шепчет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Пианино может звучать очень спокойно, будто рассказывает вечернюю сказку. Музыкант нажимает клавиши мягко, и мелодия плывёт плавно, без спешки. Такой звук хорошо подходит для лирических пьес и задумчивого настроения.
</a:t>
            </a:r>
            <a:endParaRPr lang="en-US" sz="891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становится яркой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играть смелее, пианино отвечает звонко и уверенно. Тогда оно легко превращается в весёлого рассказчика, который умеет и прыгать, и танцевать. На нём можно исполнить быстрый марш, задорную песню или праздничную пьесу.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Пианино умеет рассказывать разные истории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ещё бывают клавишные инструменты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Рояль похож на большое пианино и звучит особенно широко и богато. Его часто ставят в концертных залах, где нужен сильный и красивый звук для больших произведений.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умеет создавать очень торжественное звучание. У него много труб и клавиш, поэтому он может наполнять музыку словно большой волной, от тихого шёпота до могучего гудения.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Синтезатор даёт самые разные тембры и помогает придумывать необычные звуки. Он удобен для сопровождения песен, домашних занятий и музыкальных экспериментов, когда хочется услышать что-то новое.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звук в инструменте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у разных инструментов звук появляется из движения и колебаний.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инструменты работают вместе в оркестре
</a:t>
            </a:r>
            <a:endParaRPr lang="en-US" sz="270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часто начинают и ведут главную мелодию. Их звук помогает слушателю сразу узнать музыкальную тему и следить за её развитием.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 добавляют яркие краски и делают звучание шире. Они могут подчёркивать важные места и словно освещать музыку изнутри.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поддерживают точный ритм, чтобы оркестр не сбивался с шага. Их роль особенно заметна в маршах, танцах и торжественных пьесах.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Клавишные соединяют разные группы инструментов. Они помогают музыке звучать цельно, как будто все голоса собраны в один большой музыкальный рисунок.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191" y="1513399"/>
            <a:ext cx="43740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0016" y="2819615"/>
            <a:ext cx="483900" cy="430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13248" y="1513501"/>
            <a:ext cx="437400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69024" y="2673276"/>
            <a:ext cx="382725" cy="437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25766" y="4000619"/>
            <a:ext cx="382725" cy="437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музыкальные инструменты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7" name="Text 2"/>
          <p:cNvSpPr txBox="1"/>
          <p:nvPr/>
        </p:nvSpPr>
        <p:spPr>
          <a:xfrm>
            <a:off x="1673875" y="130442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Домра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Домра — струнный народный инструмент с ясным и подвижным звуком. Её часто слышно в ансамблях, где нужна звонкая мелодия, похожая на быстрый рассказ.
</a:t>
            </a:r>
            <a:endParaRPr lang="en-US" sz="809" dirty="0"/>
          </a:p>
        </p:txBody>
      </p:sp>
      <p:sp>
        <p:nvSpPr>
          <p:cNvPr id="18" name="Text 3"/>
          <p:cNvSpPr txBox="1"/>
          <p:nvPr/>
        </p:nvSpPr>
        <p:spPr>
          <a:xfrm>
            <a:off x="2821950" y="260700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Дудук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Дудук известен тёплым и глубоким голосом. Его звук кажется особенно душевным, поэтому он хорошо подходит для напевных мелодий и лирических музыкальных историй.
</a:t>
            </a:r>
            <a:endParaRPr lang="en-US" sz="877" dirty="0"/>
          </a:p>
        </p:txBody>
      </p:sp>
      <p:sp>
        <p:nvSpPr>
          <p:cNvPr id="19" name="Text 4"/>
          <p:cNvSpPr txBox="1"/>
          <p:nvPr/>
        </p:nvSpPr>
        <p:spPr>
          <a:xfrm>
            <a:off x="5171932" y="130452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 имеют древнее звучание, которое легко узнать по мягким переливам. На них играют, чтобы музыка напоминала былину, песню или спокойное сказочное настроение.
</a:t>
            </a:r>
            <a:endParaRPr lang="en-US" sz="829" dirty="0"/>
          </a:p>
        </p:txBody>
      </p:sp>
      <p:sp>
        <p:nvSpPr>
          <p:cNvPr id="20" name="Text 5"/>
          <p:cNvSpPr txBox="1"/>
          <p:nvPr/>
        </p:nvSpPr>
        <p:spPr>
          <a:xfrm>
            <a:off x="7100370" y="2464300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Волынка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Волынка звучит долго и непрерывно благодаря мешку с воздухом. Её голос бывает торжественным и немного необычным, поэтому он легко запоминается на праздниках.
</a:t>
            </a:r>
            <a:endParaRPr lang="en-US" sz="862" dirty="0"/>
          </a:p>
        </p:txBody>
      </p:sp>
      <p:sp>
        <p:nvSpPr>
          <p:cNvPr id="21" name="Text 6"/>
          <p:cNvSpPr txBox="1"/>
          <p:nvPr/>
        </p:nvSpPr>
        <p:spPr>
          <a:xfrm>
            <a:off x="5257113" y="379164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 помогает народной музыке стать живой и ритмичной. Он подходит для плясок, припевов и весёлых игр, где нужен чёткий и задорный акцент.
</a:t>
            </a:r>
            <a:endParaRPr lang="en-US" sz="8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инструменты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Балалайка, домра и гусли звучат в русских песнях уже очень давно. Их голос часто сопровождает пляски, хороводы и сказочные представления, поэтому он кажется особенно тёплым и знакомым.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инструменты любят за живое, душевное звучание и красивую связь с народной культурой. Они напоминают о традициях, праздниках и мастерстве музыкантов, которые передавали свои умения из поколения в поколение.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музыкальные инструменты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игры инструмент лучше аккуратно протереть сухой мягкой тканью. Чистые руки и бережное обращение помогают сохранить красивый звук и аккуратный вид.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Инструменту нужен сухой и безопасный дом — чехол или футляр. Влага, пыль и резкие удары могут повредить струны, клавиши, корпус или мембрану.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тянуть струны слишком сильно, сильно нажимать на клавиши или бить по мембране без нужды. Если обращаться осторожно, инструмент будет долго радовать чистым звучанием.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 открывают целый мир звуков
</a:t>
            </a:r>
            <a:pPr algn="ctr" indent="0" marL="0">
              <a:lnSpc>
                <a:spcPct val="90000"/>
              </a:lnSpc>
              <a:buNone/>
            </a:pPr>
            <a:r>
              <a:rPr lang="en-US" sz="3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инструмент говорит своим голосом, а вместе они создают музыку, которая радует, удивляет и объединяет людей. Чем лучше мы их узнаём, тем внимательнее и добрее слушаем мир.
</a:t>
            </a:r>
            <a:endParaRPr lang="en-US" sz="334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2026-05-24T18:09:06Z</dcterms:created>
  <dcterms:modified xsi:type="dcterms:W3CDTF">2026-05-24T18:09:06Z</dcterms:modified>
</cp:coreProperties>
</file>